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heme/theme4.xml" ContentType="application/vnd.openxmlformats-officedocument.theme+xml"/>
  <Override PartName="/ppt/theme/theme5.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heme/themeOverride2.xml" ContentType="application/vnd.openxmlformats-officedocument.themeOverr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1" r:id="rId2"/>
    <p:sldMasterId id="2147483674" r:id="rId3"/>
  </p:sldMasterIdLst>
  <p:notesMasterIdLst>
    <p:notesMasterId r:id="rId57"/>
  </p:notesMasterIdLst>
  <p:handoutMasterIdLst>
    <p:handoutMasterId r:id="rId58"/>
  </p:handoutMasterIdLst>
  <p:sldIdLst>
    <p:sldId id="256" r:id="rId4"/>
    <p:sldId id="707" r:id="rId5"/>
    <p:sldId id="320" r:id="rId6"/>
    <p:sldId id="352" r:id="rId7"/>
    <p:sldId id="504" r:id="rId8"/>
    <p:sldId id="500" r:id="rId9"/>
    <p:sldId id="599" r:id="rId10"/>
    <p:sldId id="565" r:id="rId11"/>
    <p:sldId id="602" r:id="rId12"/>
    <p:sldId id="605" r:id="rId13"/>
    <p:sldId id="608" r:id="rId14"/>
    <p:sldId id="584" r:id="rId15"/>
    <p:sldId id="610" r:id="rId16"/>
    <p:sldId id="612" r:id="rId17"/>
    <p:sldId id="613" r:id="rId18"/>
    <p:sldId id="615" r:id="rId19"/>
    <p:sldId id="501" r:id="rId20"/>
    <p:sldId id="465" r:id="rId21"/>
    <p:sldId id="617" r:id="rId22"/>
    <p:sldId id="618" r:id="rId23"/>
    <p:sldId id="619" r:id="rId24"/>
    <p:sldId id="620" r:id="rId25"/>
    <p:sldId id="471" r:id="rId26"/>
    <p:sldId id="625" r:id="rId27"/>
    <p:sldId id="629" r:id="rId28"/>
    <p:sldId id="631" r:id="rId29"/>
    <p:sldId id="506" r:id="rId30"/>
    <p:sldId id="475" r:id="rId31"/>
    <p:sldId id="502" r:id="rId32"/>
    <p:sldId id="467" r:id="rId33"/>
    <p:sldId id="632" r:id="rId34"/>
    <p:sldId id="633" r:id="rId35"/>
    <p:sldId id="474" r:id="rId36"/>
    <p:sldId id="634" r:id="rId37"/>
    <p:sldId id="635" r:id="rId38"/>
    <p:sldId id="517" r:id="rId39"/>
    <p:sldId id="691" r:id="rId40"/>
    <p:sldId id="585" r:id="rId41"/>
    <p:sldId id="361" r:id="rId42"/>
    <p:sldId id="692" r:id="rId43"/>
    <p:sldId id="508" r:id="rId44"/>
    <p:sldId id="694" r:id="rId45"/>
    <p:sldId id="695" r:id="rId46"/>
    <p:sldId id="563" r:id="rId47"/>
    <p:sldId id="697" r:id="rId48"/>
    <p:sldId id="699" r:id="rId49"/>
    <p:sldId id="700" r:id="rId50"/>
    <p:sldId id="701" r:id="rId51"/>
    <p:sldId id="702" r:id="rId52"/>
    <p:sldId id="703" r:id="rId53"/>
    <p:sldId id="704" r:id="rId54"/>
    <p:sldId id="705" r:id="rId55"/>
    <p:sldId id="261" r:id="rId56"/>
  </p:sldIdLst>
  <p:sldSz cx="12192000" cy="6858000"/>
  <p:notesSz cx="6858000" cy="9144000"/>
  <p:embeddedFontLst>
    <p:embeddedFont>
      <p:font typeface="WPS-Bullets" charset="0"/>
      <p:regular r:id="rId59"/>
    </p:embeddedFont>
    <p:embeddedFont>
      <p:font typeface="等线" pitchFamily="2" charset="-122"/>
      <p:regular r:id="rId60"/>
      <p:bold r:id="rId61"/>
    </p:embeddedFont>
    <p:embeddedFont>
      <p:font typeface="Calibri" pitchFamily="34" charset="0"/>
      <p:regular r:id="rId62"/>
      <p:bold r:id="rId63"/>
      <p:italic r:id="rId64"/>
      <p:boldItalic r:id="rId65"/>
    </p:embeddedFont>
    <p:embeddedFont>
      <p:font typeface="微软雅黑" pitchFamily="34" charset="-122"/>
      <p:regular r:id="rId66"/>
      <p:bold r:id="rId67"/>
    </p:embeddedFont>
    <p:embeddedFont>
      <p:font typeface="微软雅黑 Light" pitchFamily="34" charset="-122"/>
      <p:regular r:id="rId68"/>
    </p:embeddedFont>
    <p:embeddedFont>
      <p:font typeface="汉仪中宋简" charset="-122"/>
      <p:regular r:id="rId69"/>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05F2C04-C923-438B-8C0F-E0CD2BADF298}">
      <wppc:fontMiss xmlns:wppc="http://www.wps.cn/officeDocument/PresentationCustomData" xmlns="" type="true"/>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幸全" initials="幸全" lastIdx="1" clrIdx="0"/>
  <p:cmAuthor id="75" name="作者" initials="A" lastIdx="0" clrIdx="24"/>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87616"/>
    <a:srgbClr val="F3901B"/>
    <a:srgbClr val="FFFFFF"/>
    <a:srgbClr val="F9C613"/>
    <a:srgbClr val="FFFE6D"/>
    <a:srgbClr val="FFFE61"/>
    <a:srgbClr val="FBDDA3"/>
    <a:srgbClr val="682996"/>
    <a:srgbClr val="44BE9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43" autoAdjust="0"/>
    <p:restoredTop sz="94618" autoAdjust="0"/>
  </p:normalViewPr>
  <p:slideViewPr>
    <p:cSldViewPr snapToGrid="0" showGuides="1">
      <p:cViewPr varScale="1">
        <p:scale>
          <a:sx n="88" d="100"/>
          <a:sy n="88" d="100"/>
        </p:scale>
        <p:origin x="-252" y="-108"/>
      </p:cViewPr>
      <p:guideLst>
        <p:guide orient="horz" pos="256"/>
        <p:guide orient="horz" pos="4176"/>
        <p:guide orient="horz" pos="636"/>
        <p:guide orient="horz" pos="757"/>
        <p:guide orient="horz" pos="3983"/>
        <p:guide orient="horz" pos="3840"/>
        <p:guide pos="116"/>
        <p:guide pos="7465"/>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font" Target="fonts/font5.fntdata"/><Relationship Id="rId68" Type="http://schemas.openxmlformats.org/officeDocument/2006/relationships/font" Target="fonts/font10.fntdata"/><Relationship Id="rId7" Type="http://schemas.openxmlformats.org/officeDocument/2006/relationships/slide" Target="slides/slide4.xml"/><Relationship Id="rId71"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handoutMaster" Target="handoutMasters/handoutMaster1.xml"/><Relationship Id="rId66" Type="http://schemas.openxmlformats.org/officeDocument/2006/relationships/font" Target="fonts/font8.fntdata"/><Relationship Id="rId74"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notesMaster" Target="notesMasters/notesMaster1.xml"/><Relationship Id="rId61" Type="http://schemas.openxmlformats.org/officeDocument/2006/relationships/font" Target="fonts/font3.fntdata"/><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font" Target="fonts/font2.fntdata"/><Relationship Id="rId65" Type="http://schemas.openxmlformats.org/officeDocument/2006/relationships/font" Target="fonts/font7.fntdata"/><Relationship Id="rId73"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font" Target="fonts/font6.fntdata"/><Relationship Id="rId69" Type="http://schemas.openxmlformats.org/officeDocument/2006/relationships/font" Target="fonts/font11.fntdata"/><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viewProps" Target="viewProps.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font" Target="fonts/font1.fntdata"/><Relationship Id="rId67" Type="http://schemas.openxmlformats.org/officeDocument/2006/relationships/font" Target="fonts/font9.fntdata"/><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font" Target="fonts/font4.fntdata"/><Relationship Id="rId70"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2024/5/7</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136984625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t>2024/5/7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t>‹#›</a:t>
            </a:fld>
            <a:endParaRPr lang="zh-CN" altLang="en-US"/>
          </a:p>
        </p:txBody>
      </p:sp>
    </p:spTree>
    <p:extLst>
      <p:ext uri="{BB962C8B-B14F-4D97-AF65-F5344CB8AC3E}">
        <p14:creationId xmlns:p14="http://schemas.microsoft.com/office/powerpoint/2010/main" val="30593264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tags" Target="../tags/tag9.xml"/><Relationship Id="rId7" Type="http://schemas.openxmlformats.org/officeDocument/2006/relationships/slideMaster" Target="../slideMasters/slideMaster1.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tags" Target="../tags/tag12.xml"/><Relationship Id="rId5" Type="http://schemas.openxmlformats.org/officeDocument/2006/relationships/tags" Target="../tags/tag11.xml"/><Relationship Id="rId4" Type="http://schemas.openxmlformats.org/officeDocument/2006/relationships/tags" Target="../tags/tag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3.xml"/></Relationships>
</file>

<file path=ppt/slideLayouts/_rels/slideLayout18.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4.xml"/></Relationships>
</file>

<file path=ppt/slideLayouts/_rels/slideLayout19.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tags" Target="../tags/tag16.xml"/><Relationship Id="rId5" Type="http://schemas.openxmlformats.org/officeDocument/2006/relationships/image" Target="../media/image3.jpeg"/><Relationship Id="rId4"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tags" Target="../tags/tag21.xml"/><Relationship Id="rId7" Type="http://schemas.openxmlformats.org/officeDocument/2006/relationships/slideMaster" Target="../slideMasters/slideMaster2.xml"/><Relationship Id="rId2" Type="http://schemas.openxmlformats.org/officeDocument/2006/relationships/tags" Target="../tags/tag20.xml"/><Relationship Id="rId1" Type="http://schemas.openxmlformats.org/officeDocument/2006/relationships/tags" Target="../tags/tag19.xml"/><Relationship Id="rId6" Type="http://schemas.openxmlformats.org/officeDocument/2006/relationships/tags" Target="../tags/tag24.xml"/><Relationship Id="rId5" Type="http://schemas.openxmlformats.org/officeDocument/2006/relationships/tags" Target="../tags/tag23.xml"/><Relationship Id="rId4" Type="http://schemas.openxmlformats.org/officeDocument/2006/relationships/tags" Target="../tags/tag2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2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26.xml"/></Relationships>
</file>

<file path=ppt/slideLayouts/_rels/slideLayout31.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27.xml"/></Relationships>
</file>

<file path=ppt/slideLayouts/_rels/slideLayout32.xml.rels><?xml version="1.0" encoding="UTF-8" standalone="yes"?>
<Relationships xmlns="http://schemas.openxmlformats.org/package/2006/relationships"><Relationship Id="rId3" Type="http://schemas.openxmlformats.org/officeDocument/2006/relationships/tags" Target="../tags/tag30.xml"/><Relationship Id="rId2" Type="http://schemas.openxmlformats.org/officeDocument/2006/relationships/tags" Target="../tags/tag29.xml"/><Relationship Id="rId1" Type="http://schemas.openxmlformats.org/officeDocument/2006/relationships/tags" Target="../tags/tag28.xml"/><Relationship Id="rId5" Type="http://schemas.openxmlformats.org/officeDocument/2006/relationships/image" Target="../media/image3.jpeg"/><Relationship Id="rId4"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tags" Target="../tags/tag33.xml"/><Relationship Id="rId7" Type="http://schemas.openxmlformats.org/officeDocument/2006/relationships/slideMaster" Target="../slideMasters/slideMaster3.xml"/><Relationship Id="rId2" Type="http://schemas.openxmlformats.org/officeDocument/2006/relationships/tags" Target="../tags/tag32.xml"/><Relationship Id="rId1" Type="http://schemas.openxmlformats.org/officeDocument/2006/relationships/tags" Target="../tags/tag31.xml"/><Relationship Id="rId6" Type="http://schemas.openxmlformats.org/officeDocument/2006/relationships/tags" Target="../tags/tag36.xml"/><Relationship Id="rId5" Type="http://schemas.openxmlformats.org/officeDocument/2006/relationships/tags" Target="../tags/tag35.xml"/><Relationship Id="rId4" Type="http://schemas.openxmlformats.org/officeDocument/2006/relationships/tags" Target="../tags/tag3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tags" Target="../tags/tag4.xml"/><Relationship Id="rId5" Type="http://schemas.openxmlformats.org/officeDocument/2006/relationships/image" Target="../media/image3.jpeg"/><Relationship Id="rId4"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
        <p:nvSpPr>
          <p:cNvPr id="12" name="矩形 11"/>
          <p:cNvSpPr/>
          <p:nvPr userDrawn="1"/>
        </p:nvSpPr>
        <p:spPr>
          <a:xfrm>
            <a:off x="0" y="0"/>
            <a:ext cx="12192000" cy="6858000"/>
          </a:xfrm>
          <a:prstGeom prst="rect">
            <a:avLst/>
          </a:prstGeom>
          <a:blipFill dpi="0" rotWithShape="1">
            <a:blip r:embed="rId2"/>
            <a:srcRect/>
            <a:stretch>
              <a:fillRect t="-16671" b="-1667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7" name="矩形 16"/>
          <p:cNvSpPr/>
          <p:nvPr userDrawn="1"/>
        </p:nvSpPr>
        <p:spPr>
          <a:xfrm>
            <a:off x="0" y="0"/>
            <a:ext cx="12192000" cy="6858000"/>
          </a:xfrm>
          <a:prstGeom prst="rect">
            <a:avLst/>
          </a:prstGeom>
          <a:solidFill>
            <a:schemeClr val="tx1">
              <a:alpha val="49000"/>
            </a:schemeClr>
          </a:solidFill>
          <a:ln w="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nvSpPr>
        <p:spPr>
          <a:xfrm>
            <a:off x="0" y="3754425"/>
            <a:ext cx="12192000" cy="2391370"/>
          </a:xfrm>
          <a:prstGeom prst="rect">
            <a:avLst/>
          </a:prstGeom>
          <a:solidFill>
            <a:schemeClr val="accent2">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sp>
        <p:nvSpPr>
          <p:cNvPr id="10" name="任意多边形: 形状 9"/>
          <p:cNvSpPr/>
          <p:nvPr>
            <p:custDataLst>
              <p:tags r:id="rId1"/>
            </p:custDataLst>
          </p:nvPr>
        </p:nvSpPr>
        <p:spPr>
          <a:xfrm>
            <a:off x="7086600" y="0"/>
            <a:ext cx="5105400" cy="6858000"/>
          </a:xfrm>
          <a:custGeom>
            <a:avLst/>
            <a:gdLst>
              <a:gd name="connsiteX0" fmla="*/ 2293582 w 5105400"/>
              <a:gd name="connsiteY0" fmla="*/ 0 h 6858000"/>
              <a:gd name="connsiteX1" fmla="*/ 5105400 w 5105400"/>
              <a:gd name="connsiteY1" fmla="*/ 0 h 6858000"/>
              <a:gd name="connsiteX2" fmla="*/ 5105400 w 5105400"/>
              <a:gd name="connsiteY2" fmla="*/ 6858000 h 6858000"/>
              <a:gd name="connsiteX3" fmla="*/ 0 w 51054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105400" h="6858000">
                <a:moveTo>
                  <a:pt x="2293582" y="0"/>
                </a:moveTo>
                <a:lnTo>
                  <a:pt x="5105400" y="0"/>
                </a:lnTo>
                <a:lnTo>
                  <a:pt x="5105400" y="6858000"/>
                </a:lnTo>
                <a:lnTo>
                  <a:pt x="0" y="6858000"/>
                </a:lnTo>
                <a:close/>
              </a:path>
            </a:pathLst>
          </a:custGeom>
          <a:blipFill>
            <a:blip r:embed="rId8"/>
            <a:stretch>
              <a:fillRect t="-26436" r="-20486" b="-4127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 name="直接连接符 2"/>
          <p:cNvCxnSpPr/>
          <p:nvPr>
            <p:custDataLst>
              <p:tags r:id="rId2"/>
            </p:custDataLst>
          </p:nvPr>
        </p:nvCxnSpPr>
        <p:spPr>
          <a:xfrm>
            <a:off x="669925" y="3023418"/>
            <a:ext cx="7133363"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4" name="直角三角形 3"/>
          <p:cNvSpPr/>
          <p:nvPr>
            <p:custDataLst>
              <p:tags r:id="rId3"/>
            </p:custDataLst>
          </p:nvPr>
        </p:nvSpPr>
        <p:spPr>
          <a:xfrm flipH="1">
            <a:off x="6134829" y="2639008"/>
            <a:ext cx="6057171" cy="4218992"/>
          </a:xfrm>
          <a:prstGeom prst="rtTriangle">
            <a:avLst/>
          </a:prstGeom>
          <a:solidFill>
            <a:schemeClr val="accent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直角三角形 4"/>
          <p:cNvSpPr/>
          <p:nvPr>
            <p:custDataLst>
              <p:tags r:id="rId4"/>
            </p:custDataLst>
          </p:nvPr>
        </p:nvSpPr>
        <p:spPr>
          <a:xfrm flipH="1" flipV="1">
            <a:off x="8005203" y="0"/>
            <a:ext cx="4186797" cy="5427778"/>
          </a:xfrm>
          <a:prstGeom prst="rtTriangle">
            <a:avLst/>
          </a:pr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5"/>
            </p:custDataLst>
          </p:nvPr>
        </p:nvSpPr>
        <p:spPr>
          <a:xfrm>
            <a:off x="669925" y="2159376"/>
            <a:ext cx="7133364" cy="804151"/>
          </a:xfrm>
          <a:noFill/>
        </p:spPr>
        <p:txBody>
          <a:bodyPr lIns="0" rIns="0" anchor="b">
            <a:normAutofit/>
          </a:bodyPr>
          <a:lstStyle>
            <a:lvl1pPr>
              <a:defRPr sz="2800" b="1">
                <a:solidFill>
                  <a:schemeClr val="tx1"/>
                </a:solidFill>
              </a:defRPr>
            </a:lvl1pPr>
          </a:lstStyle>
          <a:p>
            <a:r>
              <a:rPr lang="zh-CN" altLang="en-US" dirty="0"/>
              <a:t>单击此处添加幻灯片章节标题</a:t>
            </a:r>
          </a:p>
        </p:txBody>
      </p:sp>
      <p:sp>
        <p:nvSpPr>
          <p:cNvPr id="21" name="文本占位符 2"/>
          <p:cNvSpPr>
            <a:spLocks noGrp="1"/>
          </p:cNvSpPr>
          <p:nvPr>
            <p:ph type="body" idx="1"/>
            <p:custDataLst>
              <p:tags r:id="rId6"/>
            </p:custDataLst>
          </p:nvPr>
        </p:nvSpPr>
        <p:spPr>
          <a:xfrm>
            <a:off x="669925" y="3076867"/>
            <a:ext cx="7133364" cy="1082874"/>
          </a:xfrm>
          <a:noFill/>
        </p:spPr>
        <p:txBody>
          <a:bodyPr lIns="0" rIns="0" anchor="t">
            <a:normAutofit/>
          </a:bodyPr>
          <a:lstStyle>
            <a:lvl1pPr marL="0" indent="0">
              <a:lnSpc>
                <a:spcPct val="150000"/>
              </a:lnSpc>
              <a:spcBef>
                <a:spcPts val="0"/>
              </a:spcBef>
              <a:buNone/>
              <a:defRPr sz="1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x" preserve="1">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AC1B7B3F-A56B-4310-A966-BD55D80449F1}" type="datetimeFigureOut">
              <a:rPr lang="zh-CN" altLang="en-US" smtClean="0"/>
              <a:t>2024/5/7</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3127340-2293-49D2-96F1-6E7BF0C8FD9C}"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
        <p:nvSpPr>
          <p:cNvPr id="12" name="矩形 11"/>
          <p:cNvSpPr/>
          <p:nvPr userDrawn="1"/>
        </p:nvSpPr>
        <p:spPr>
          <a:xfrm>
            <a:off x="0" y="0"/>
            <a:ext cx="12192000" cy="6858000"/>
          </a:xfrm>
          <a:prstGeom prst="rect">
            <a:avLst/>
          </a:prstGeom>
          <a:blipFill dpi="0" rotWithShape="1">
            <a:blip r:embed="rId2"/>
            <a:srcRect/>
            <a:stretch>
              <a:fillRect t="-16671" b="-1667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7" name="矩形 16"/>
          <p:cNvSpPr/>
          <p:nvPr userDrawn="1"/>
        </p:nvSpPr>
        <p:spPr>
          <a:xfrm>
            <a:off x="0" y="0"/>
            <a:ext cx="12192000" cy="6858000"/>
          </a:xfrm>
          <a:prstGeom prst="rect">
            <a:avLst/>
          </a:prstGeom>
          <a:solidFill>
            <a:schemeClr val="tx1">
              <a:alpha val="49000"/>
            </a:schemeClr>
          </a:solidFill>
          <a:ln w="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nvSpPr>
        <p:spPr>
          <a:xfrm>
            <a:off x="0" y="3754425"/>
            <a:ext cx="12192000" cy="2391370"/>
          </a:xfrm>
          <a:prstGeom prst="rect">
            <a:avLst/>
          </a:prstGeom>
          <a:solidFill>
            <a:schemeClr val="accent2">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
        <p:nvSpPr>
          <p:cNvPr id="5" name="矩形 4"/>
          <p:cNvSpPr/>
          <p:nvPr userDrawn="1"/>
        </p:nvSpPr>
        <p:spPr>
          <a:xfrm>
            <a:off x="-24765" y="8890"/>
            <a:ext cx="12240090" cy="68400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userDrawn="1"/>
        </p:nvSpPr>
        <p:spPr>
          <a:xfrm>
            <a:off x="335521" y="368660"/>
            <a:ext cx="11520085" cy="612004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Flowchart: Decision 78"/>
          <p:cNvSpPr/>
          <p:nvPr userDrawn="1"/>
        </p:nvSpPr>
        <p:spPr>
          <a:xfrm>
            <a:off x="752414" y="649634"/>
            <a:ext cx="1833379" cy="1833479"/>
          </a:xfrm>
          <a:prstGeom prst="flowChartDecision">
            <a:avLst/>
          </a:prstGeom>
          <a:solidFill>
            <a:schemeClr val="accent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86697" tIns="43348" rIns="86697" bIns="43348" rtlCol="0" anchor="ctr"/>
          <a:lstStyle/>
          <a:p>
            <a:pPr algn="ctr"/>
            <a:endParaRPr lang="en-GB" sz="2400"/>
          </a:p>
        </p:txBody>
      </p:sp>
      <p:sp>
        <p:nvSpPr>
          <p:cNvPr id="3" name="Flowchart: Decision 79"/>
          <p:cNvSpPr/>
          <p:nvPr userDrawn="1"/>
        </p:nvSpPr>
        <p:spPr>
          <a:xfrm>
            <a:off x="752414" y="929972"/>
            <a:ext cx="1833379" cy="18334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6697" tIns="43348" rIns="86697" bIns="43348" rtlCol="0" anchor="ctr"/>
          <a:lstStyle/>
          <a:p>
            <a:pPr algn="ctr"/>
            <a:endParaRPr lang="en-GB" sz="2400"/>
          </a:p>
        </p:txBody>
      </p:sp>
      <p:sp>
        <p:nvSpPr>
          <p:cNvPr id="4" name="TextBox 93"/>
          <p:cNvSpPr txBox="1"/>
          <p:nvPr userDrawn="1"/>
        </p:nvSpPr>
        <p:spPr>
          <a:xfrm>
            <a:off x="1023844" y="1465890"/>
            <a:ext cx="1290320" cy="763270"/>
          </a:xfrm>
          <a:prstGeom prst="rect">
            <a:avLst/>
          </a:prstGeom>
          <a:noFill/>
        </p:spPr>
        <p:txBody>
          <a:bodyPr wrap="none" lIns="86697" tIns="43348" rIns="86697" bIns="43348" rtlCol="0">
            <a:spAutoFit/>
          </a:bodyPr>
          <a:lstStyle/>
          <a:p>
            <a:r>
              <a:rPr lang="zh-CN" altLang="en-US" sz="4400" b="1" dirty="0">
                <a:solidFill>
                  <a:schemeClr val="accent1"/>
                </a:solidFill>
                <a:latin typeface="微软雅黑" panose="020B0503020204020204" pitchFamily="34" charset="-122"/>
                <a:ea typeface="微软雅黑" panose="020B0503020204020204" pitchFamily="34" charset="-122"/>
              </a:rPr>
              <a:t>目录</a:t>
            </a:r>
          </a:p>
        </p:txBody>
      </p:sp>
    </p:spTree>
  </p:cSld>
  <p:clrMapOvr>
    <a:masterClrMapping/>
  </p:clrMapOvr>
  <p:transition spd="slow" advClick="0" advTm="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500"/>
                                        <p:tgtEl>
                                          <p:spTgt spid="3"/>
                                        </p:tgtEl>
                                      </p:cBhvr>
                                    </p:animEffect>
                                  </p:childTnLst>
                                </p:cTn>
                              </p:par>
                              <p:par>
                                <p:cTn id="8" presetID="8" presetClass="emph" presetSubtype="0" decel="58000" fill="hold" grpId="1" nodeType="withEffect">
                                  <p:stCondLst>
                                    <p:cond delay="0"/>
                                  </p:stCondLst>
                                  <p:childTnLst>
                                    <p:animRot by="-21600000">
                                      <p:cBhvr>
                                        <p:cTn id="9" dur="1500" fill="hold"/>
                                        <p:tgtEl>
                                          <p:spTgt spid="3"/>
                                        </p:tgtEl>
                                        <p:attrNameLst>
                                          <p:attrName>r</p:attrName>
                                        </p:attrNameLst>
                                      </p:cBhvr>
                                    </p:animRot>
                                  </p:childTnLst>
                                </p:cTn>
                              </p:par>
                              <p:par>
                                <p:cTn id="10" presetID="0" presetClass="path" presetSubtype="0" accel="50000" decel="50000" fill="hold" grpId="2" nodeType="withEffect">
                                  <p:stCondLst>
                                    <p:cond delay="0"/>
                                  </p:stCondLst>
                                  <p:childTnLst>
                                    <p:animMotion origin="layout" path="M -0.475 -0.47408 C -0.47187 -0.46574 -0.46888 -0.45949 -0.46562 -0.45186 C -0.46093 -0.44144 -0.45937 -0.43334 -0.45312 -0.42593 C -0.45195 -0.41922 -0.4444 -0.40625 -0.44062 -0.40371 C -0.4345 -0.39283 -0.42604 -0.37963 -0.41771 -0.37593 C -0.41146 -0.3676 -0.40455 -0.36389 -0.39687 -0.36112 C -0.37916 -0.34537 -0.3526 -0.34167 -0.33333 -0.34074 C -0.27552 -0.33889 -0.21731 -0.3382 -0.15937 -0.33704 C -0.14479 -0.33334 -0.12981 -0.33056 -0.11562 -0.32408 C -0.11119 -0.31875 -0.10534 -0.31598 -0.1 -0.31297 C -0.09479 -0.30371 -0.08958 -0.29445 -0.08437 -0.28519 C -0.08099 -0.27894 -0.07968 -0.27107 -0.07604 -0.26482 C -0.07604 -0.26227 -0.07604 -0.25949 -0.075 -0.25741 C -0.07409 -0.25348 -0.07083 -0.2463 -0.07083 -0.24607 C -0.06992 -0.23889 -0.07005 -0.2382 -0.06771 -0.23149 C -0.06666 -0.22778 -0.06354 -0.22037 -0.06354 -0.22014 C -0.06211 -0.21088 -0.05937 -0.20093 -0.05625 -0.1926 C -0.05429 -0.18774 -0.05013 -0.17778 -0.05013 -0.17755 C -0.04635 -0.15903 -0.03945 -0.14144 -0.03541 -0.12223 C -0.03164 -0.1044 -0.02851 -0.08496 -0.025 -0.06667 C -0.02409 -0.06227 -0.02213 -0.05949 -0.02083 -0.05556 C -0.01797 -0.04514 -0.01419 -0.03588 -0.01054 -0.02593 C -0.00742 -0.01737 -0.00521 -0.00903 -3.125E-6 4.07407E-6 " pathEditMode="relative" rAng="0" ptsTypes="AAAAAAAAAAAAAAAAAAAAAAA">
                                      <p:cBhvr>
                                        <p:cTn id="11" dur="1500" fill="hold"/>
                                        <p:tgtEl>
                                          <p:spTgt spid="3"/>
                                        </p:tgtEl>
                                        <p:attrNameLst>
                                          <p:attrName>ppt_x</p:attrName>
                                          <p:attrName>ppt_y</p:attrName>
                                        </p:attrNameLst>
                                      </p:cBhvr>
                                      <p:rCtr x="23750" y="23704"/>
                                    </p:animMotion>
                                  </p:childTnLst>
                                </p:cTn>
                              </p:par>
                            </p:childTnLst>
                          </p:cTn>
                        </p:par>
                        <p:par>
                          <p:cTn id="12" fill="hold">
                            <p:stCondLst>
                              <p:cond delay="1500"/>
                            </p:stCondLst>
                            <p:childTnLst>
                              <p:par>
                                <p:cTn id="13" presetID="10" presetClass="entr" presetSubtype="0" fill="hold" grpId="1"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par>
                                <p:cTn id="16" presetID="64" presetClass="path" presetSubtype="0" accel="50000" decel="50000" fill="hold" grpId="0" nodeType="withEffect">
                                  <p:stCondLst>
                                    <p:cond delay="0"/>
                                  </p:stCondLst>
                                  <p:childTnLst>
                                    <p:animMotion origin="layout" path="M -3.125E-6 0.03611 L -3.125E-6 -3.7037E-6 " pathEditMode="relative" rAng="0" ptsTypes="AA">
                                      <p:cBhvr>
                                        <p:cTn id="17" dur="750" fill="hold"/>
                                        <p:tgtEl>
                                          <p:spTgt spid="2"/>
                                        </p:tgtEl>
                                        <p:attrNameLst>
                                          <p:attrName>ppt_x</p:attrName>
                                          <p:attrName>ppt_y</p:attrName>
                                        </p:attrNameLst>
                                      </p:cBhvr>
                                      <p:rCtr x="0" y="-1806"/>
                                    </p:animMotion>
                                  </p:childTnLst>
                                </p:cTn>
                              </p:par>
                              <p:par>
                                <p:cTn id="18" presetID="10" presetClass="entr" presetSubtype="0" fill="hold" grpId="0" nodeType="withEffect">
                                  <p:stCondLst>
                                    <p:cond delay="25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 grpId="1" bldLvl="0" animBg="1"/>
      <p:bldP spid="3" grpId="0" bldLvl="0" animBg="1"/>
      <p:bldP spid="3" grpId="1" bldLvl="0" animBg="1"/>
      <p:bldP spid="3" grpId="2" bldLvl="0" animBg="1"/>
      <p:bldP spid="4" grpId="0"/>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内页">
    <p:bg>
      <p:bgPr>
        <a:solidFill>
          <a:schemeClr val="bg1"/>
        </a:solidFill>
        <a:effectLst/>
      </p:bgPr>
    </p:bg>
    <p:spTree>
      <p:nvGrpSpPr>
        <p:cNvPr id="1" name=""/>
        <p:cNvGrpSpPr/>
        <p:nvPr/>
      </p:nvGrpSpPr>
      <p:grpSpPr>
        <a:xfrm>
          <a:off x="0" y="0"/>
          <a:ext cx="0" cy="0"/>
          <a:chOff x="0" y="0"/>
          <a:chExt cx="0" cy="0"/>
        </a:xfrm>
      </p:grpSpPr>
      <p:sp>
        <p:nvSpPr>
          <p:cNvPr id="2" name="矩形 1"/>
          <p:cNvSpPr/>
          <p:nvPr userDrawn="1"/>
        </p:nvSpPr>
        <p:spPr>
          <a:xfrm>
            <a:off x="-40640" y="-36195"/>
            <a:ext cx="12273280" cy="6931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1_过度页1">
    <p:spTree>
      <p:nvGrpSpPr>
        <p:cNvPr id="1" name=""/>
        <p:cNvGrpSpPr/>
        <p:nvPr/>
      </p:nvGrpSpPr>
      <p:grpSpPr>
        <a:xfrm>
          <a:off x="0" y="0"/>
          <a:ext cx="0" cy="0"/>
          <a:chOff x="0" y="0"/>
          <a:chExt cx="0" cy="0"/>
        </a:xfrm>
      </p:grpSpPr>
      <p:sp>
        <p:nvSpPr>
          <p:cNvPr id="5" name="矩形 4"/>
          <p:cNvSpPr/>
          <p:nvPr userDrawn="1"/>
        </p:nvSpPr>
        <p:spPr>
          <a:xfrm>
            <a:off x="-24765" y="8890"/>
            <a:ext cx="12240090" cy="68400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userDrawn="1"/>
        </p:nvSpPr>
        <p:spPr>
          <a:xfrm>
            <a:off x="335521" y="368660"/>
            <a:ext cx="11520085" cy="612004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Click="0" advTm="5000">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内页">
    <p:spTree>
      <p:nvGrpSpPr>
        <p:cNvPr id="1" name=""/>
        <p:cNvGrpSpPr/>
        <p:nvPr/>
      </p:nvGrpSpPr>
      <p:grpSpPr>
        <a:xfrm>
          <a:off x="0" y="0"/>
          <a:ext cx="0" cy="0"/>
          <a:chOff x="0" y="0"/>
          <a:chExt cx="0" cy="0"/>
        </a:xfrm>
      </p:grpSpPr>
      <p:sp>
        <p:nvSpPr>
          <p:cNvPr id="2" name="矩形 1"/>
          <p:cNvSpPr/>
          <p:nvPr userDrawn="1"/>
        </p:nvSpPr>
        <p:spPr>
          <a:xfrm>
            <a:off x="266619" y="282497"/>
            <a:ext cx="424954" cy="4249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userDrawn="1"/>
        </p:nvCxnSpPr>
        <p:spPr>
          <a:xfrm>
            <a:off x="979166" y="761752"/>
            <a:ext cx="10323834" cy="0"/>
          </a:xfrm>
          <a:prstGeom prst="line">
            <a:avLst/>
          </a:prstGeom>
          <a:ln w="12700">
            <a:solidFill>
              <a:schemeClr val="tx1">
                <a:lumMod val="75000"/>
                <a:lumOff val="2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550863" y="544538"/>
            <a:ext cx="288310" cy="2883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1"/>
            </p:custDataLst>
          </p:nvPr>
        </p:nvSpPr>
        <p:spPr>
          <a:xfrm>
            <a:off x="979170" y="282575"/>
            <a:ext cx="10323830" cy="521970"/>
          </a:xfrm>
          <a:noFill/>
        </p:spPr>
        <p:txBody>
          <a:bodyPr wrap="square" lIns="0" rIns="0" anchor="b">
            <a:spAutoFit/>
          </a:bodyPr>
          <a:lstStyle>
            <a:lvl1pPr eaLnBrk="1" fontAlgn="auto" latinLnBrk="0" hangingPunct="1">
              <a:lnSpc>
                <a:spcPct val="100000"/>
              </a:lnSpc>
              <a:defRPr sz="2800" b="1">
                <a:solidFill>
                  <a:schemeClr val="tx1"/>
                </a:solidFill>
              </a:defRPr>
            </a:lvl1pPr>
          </a:lstStyle>
          <a:p>
            <a:r>
              <a:rPr lang="zh-CN" altLang="en-US" dirty="0"/>
              <a:t>单击此处添加幻灯片章节标题</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style.rotation</p:attrName>
                                        </p:attrNameLst>
                                      </p:cBhvr>
                                      <p:tavLst>
                                        <p:tav tm="0">
                                          <p:val>
                                            <p:fltVal val="720"/>
                                          </p:val>
                                        </p:tav>
                                        <p:tav tm="100000">
                                          <p:val>
                                            <p:fltVal val="0"/>
                                          </p:val>
                                        </p:tav>
                                      </p:tavLst>
                                    </p:anim>
                                    <p:anim calcmode="lin" valueType="num">
                                      <p:cBhvr>
                                        <p:cTn id="9" dur="1000" fill="hold"/>
                                        <p:tgtEl>
                                          <p:spTgt spid="2"/>
                                        </p:tgtEl>
                                        <p:attrNameLst>
                                          <p:attrName>ppt_h</p:attrName>
                                        </p:attrNameLst>
                                      </p:cBhvr>
                                      <p:tavLst>
                                        <p:tav tm="0">
                                          <p:val>
                                            <p:fltVal val="0"/>
                                          </p:val>
                                        </p:tav>
                                        <p:tav tm="100000">
                                          <p:val>
                                            <p:strVal val="#ppt_h"/>
                                          </p:val>
                                        </p:tav>
                                      </p:tavLst>
                                    </p:anim>
                                    <p:anim calcmode="lin" valueType="num">
                                      <p:cBhvr>
                                        <p:cTn id="10" dur="10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style.rotation</p:attrName>
                                        </p:attrNameLst>
                                      </p:cBhvr>
                                      <p:tavLst>
                                        <p:tav tm="0">
                                          <p:val>
                                            <p:fltVal val="720"/>
                                          </p:val>
                                        </p:tav>
                                        <p:tav tm="100000">
                                          <p:val>
                                            <p:fltVal val="0"/>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ppt_w</p:attrName>
                                        </p:attrNameLst>
                                      </p:cBhvr>
                                      <p:tavLst>
                                        <p:tav tm="0">
                                          <p:val>
                                            <p:fltVal val="0"/>
                                          </p:val>
                                        </p:tav>
                                        <p:tav tm="100000">
                                          <p:val>
                                            <p:strVal val="#ppt_w"/>
                                          </p:val>
                                        </p:tav>
                                      </p:tavLst>
                                    </p:anim>
                                  </p:childTnLst>
                                </p:cTn>
                              </p:par>
                              <p:par>
                                <p:cTn id="17" presetID="16" presetClass="entr" presetSubtype="21"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内页">
    <p:spTree>
      <p:nvGrpSpPr>
        <p:cNvPr id="1" name=""/>
        <p:cNvGrpSpPr/>
        <p:nvPr/>
      </p:nvGrpSpPr>
      <p:grpSpPr>
        <a:xfrm>
          <a:off x="0" y="0"/>
          <a:ext cx="0" cy="0"/>
          <a:chOff x="0" y="0"/>
          <a:chExt cx="0" cy="0"/>
        </a:xfrm>
      </p:grpSpPr>
      <p:sp>
        <p:nvSpPr>
          <p:cNvPr id="2" name="矩形 1"/>
          <p:cNvSpPr/>
          <p:nvPr userDrawn="1"/>
        </p:nvSpPr>
        <p:spPr>
          <a:xfrm>
            <a:off x="266619" y="282497"/>
            <a:ext cx="424954" cy="4249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userDrawn="1"/>
        </p:nvCxnSpPr>
        <p:spPr>
          <a:xfrm>
            <a:off x="979166" y="761752"/>
            <a:ext cx="10323834" cy="0"/>
          </a:xfrm>
          <a:prstGeom prst="line">
            <a:avLst/>
          </a:prstGeom>
          <a:ln w="12700">
            <a:solidFill>
              <a:schemeClr val="tx1">
                <a:lumMod val="75000"/>
                <a:lumOff val="2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550863" y="544538"/>
            <a:ext cx="288310" cy="2883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1"/>
            </p:custDataLst>
          </p:nvPr>
        </p:nvSpPr>
        <p:spPr>
          <a:xfrm>
            <a:off x="979170" y="282575"/>
            <a:ext cx="10323830" cy="521970"/>
          </a:xfrm>
          <a:noFill/>
        </p:spPr>
        <p:txBody>
          <a:bodyPr wrap="square" lIns="0" rIns="0" anchor="b">
            <a:spAutoFit/>
          </a:bodyPr>
          <a:lstStyle>
            <a:lvl1pPr eaLnBrk="1" fontAlgn="auto" latinLnBrk="0" hangingPunct="1">
              <a:lnSpc>
                <a:spcPct val="100000"/>
              </a:lnSpc>
              <a:defRPr sz="2800" b="1">
                <a:solidFill>
                  <a:schemeClr val="tx1"/>
                </a:solidFill>
              </a:defRPr>
            </a:lvl1pPr>
          </a:lstStyle>
          <a:p>
            <a:r>
              <a:rPr lang="zh-CN" altLang="en-US" dirty="0"/>
              <a:t>单击此处添加幻灯片章节标题</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style.rotation</p:attrName>
                                        </p:attrNameLst>
                                      </p:cBhvr>
                                      <p:tavLst>
                                        <p:tav tm="0">
                                          <p:val>
                                            <p:fltVal val="720"/>
                                          </p:val>
                                        </p:tav>
                                        <p:tav tm="100000">
                                          <p:val>
                                            <p:fltVal val="0"/>
                                          </p:val>
                                        </p:tav>
                                      </p:tavLst>
                                    </p:anim>
                                    <p:anim calcmode="lin" valueType="num">
                                      <p:cBhvr>
                                        <p:cTn id="9" dur="1000" fill="hold"/>
                                        <p:tgtEl>
                                          <p:spTgt spid="2"/>
                                        </p:tgtEl>
                                        <p:attrNameLst>
                                          <p:attrName>ppt_h</p:attrName>
                                        </p:attrNameLst>
                                      </p:cBhvr>
                                      <p:tavLst>
                                        <p:tav tm="0">
                                          <p:val>
                                            <p:fltVal val="0"/>
                                          </p:val>
                                        </p:tav>
                                        <p:tav tm="100000">
                                          <p:val>
                                            <p:strVal val="#ppt_h"/>
                                          </p:val>
                                        </p:tav>
                                      </p:tavLst>
                                    </p:anim>
                                    <p:anim calcmode="lin" valueType="num">
                                      <p:cBhvr>
                                        <p:cTn id="10" dur="10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style.rotation</p:attrName>
                                        </p:attrNameLst>
                                      </p:cBhvr>
                                      <p:tavLst>
                                        <p:tav tm="0">
                                          <p:val>
                                            <p:fltVal val="720"/>
                                          </p:val>
                                        </p:tav>
                                        <p:tav tm="100000">
                                          <p:val>
                                            <p:fltVal val="0"/>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ppt_w</p:attrName>
                                        </p:attrNameLst>
                                      </p:cBhvr>
                                      <p:tavLst>
                                        <p:tav tm="0">
                                          <p:val>
                                            <p:fltVal val="0"/>
                                          </p:val>
                                        </p:tav>
                                        <p:tav tm="100000">
                                          <p:val>
                                            <p:strVal val="#ppt_w"/>
                                          </p:val>
                                        </p:tav>
                                      </p:tavLst>
                                    </p:anim>
                                  </p:childTnLst>
                                </p:cTn>
                              </p:par>
                              <p:par>
                                <p:cTn id="17" presetID="16" presetClass="entr" presetSubtype="21"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3_内页">
    <p:spTree>
      <p:nvGrpSpPr>
        <p:cNvPr id="1" name=""/>
        <p:cNvGrpSpPr/>
        <p:nvPr/>
      </p:nvGrpSpPr>
      <p:grpSpPr>
        <a:xfrm>
          <a:off x="0" y="0"/>
          <a:ext cx="0" cy="0"/>
          <a:chOff x="0" y="0"/>
          <a:chExt cx="0" cy="0"/>
        </a:xfrm>
      </p:grpSpPr>
      <p:sp>
        <p:nvSpPr>
          <p:cNvPr id="2" name="矩形 1"/>
          <p:cNvSpPr/>
          <p:nvPr userDrawn="1"/>
        </p:nvSpPr>
        <p:spPr>
          <a:xfrm>
            <a:off x="266619" y="282497"/>
            <a:ext cx="424954" cy="4249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userDrawn="1"/>
        </p:nvCxnSpPr>
        <p:spPr>
          <a:xfrm>
            <a:off x="979166" y="761752"/>
            <a:ext cx="10323834" cy="0"/>
          </a:xfrm>
          <a:prstGeom prst="line">
            <a:avLst/>
          </a:prstGeom>
          <a:ln w="12700">
            <a:solidFill>
              <a:schemeClr val="tx1">
                <a:lumMod val="75000"/>
                <a:lumOff val="2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550863" y="544538"/>
            <a:ext cx="288310" cy="2883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1"/>
            </p:custDataLst>
          </p:nvPr>
        </p:nvSpPr>
        <p:spPr>
          <a:xfrm>
            <a:off x="979170" y="282575"/>
            <a:ext cx="10323830" cy="521970"/>
          </a:xfrm>
          <a:noFill/>
        </p:spPr>
        <p:txBody>
          <a:bodyPr wrap="square" lIns="0" rIns="0" anchor="b">
            <a:spAutoFit/>
          </a:bodyPr>
          <a:lstStyle>
            <a:lvl1pPr eaLnBrk="1" fontAlgn="auto" latinLnBrk="0" hangingPunct="1">
              <a:lnSpc>
                <a:spcPct val="100000"/>
              </a:lnSpc>
              <a:defRPr sz="2800" b="1">
                <a:solidFill>
                  <a:schemeClr val="tx1"/>
                </a:solidFill>
              </a:defRPr>
            </a:lvl1pPr>
          </a:lstStyle>
          <a:p>
            <a:r>
              <a:rPr lang="zh-CN" altLang="en-US" dirty="0"/>
              <a:t>单击此处添加幻灯片章节标题</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style.rotation</p:attrName>
                                        </p:attrNameLst>
                                      </p:cBhvr>
                                      <p:tavLst>
                                        <p:tav tm="0">
                                          <p:val>
                                            <p:fltVal val="720"/>
                                          </p:val>
                                        </p:tav>
                                        <p:tav tm="100000">
                                          <p:val>
                                            <p:fltVal val="0"/>
                                          </p:val>
                                        </p:tav>
                                      </p:tavLst>
                                    </p:anim>
                                    <p:anim calcmode="lin" valueType="num">
                                      <p:cBhvr>
                                        <p:cTn id="9" dur="1000" fill="hold"/>
                                        <p:tgtEl>
                                          <p:spTgt spid="2"/>
                                        </p:tgtEl>
                                        <p:attrNameLst>
                                          <p:attrName>ppt_h</p:attrName>
                                        </p:attrNameLst>
                                      </p:cBhvr>
                                      <p:tavLst>
                                        <p:tav tm="0">
                                          <p:val>
                                            <p:fltVal val="0"/>
                                          </p:val>
                                        </p:tav>
                                        <p:tav tm="100000">
                                          <p:val>
                                            <p:strVal val="#ppt_h"/>
                                          </p:val>
                                        </p:tav>
                                      </p:tavLst>
                                    </p:anim>
                                    <p:anim calcmode="lin" valueType="num">
                                      <p:cBhvr>
                                        <p:cTn id="10" dur="10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style.rotation</p:attrName>
                                        </p:attrNameLst>
                                      </p:cBhvr>
                                      <p:tavLst>
                                        <p:tav tm="0">
                                          <p:val>
                                            <p:fltVal val="720"/>
                                          </p:val>
                                        </p:tav>
                                        <p:tav tm="100000">
                                          <p:val>
                                            <p:fltVal val="0"/>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ppt_w</p:attrName>
                                        </p:attrNameLst>
                                      </p:cBhvr>
                                      <p:tavLst>
                                        <p:tav tm="0">
                                          <p:val>
                                            <p:fltVal val="0"/>
                                          </p:val>
                                        </p:tav>
                                        <p:tav tm="100000">
                                          <p:val>
                                            <p:strVal val="#ppt_w"/>
                                          </p:val>
                                        </p:tav>
                                      </p:tavLst>
                                    </p:anim>
                                  </p:childTnLst>
                                </p:cTn>
                              </p:par>
                              <p:par>
                                <p:cTn id="17" presetID="16" presetClass="entr" presetSubtype="21"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
        <p:nvSpPr>
          <p:cNvPr id="5" name="矩形 4"/>
          <p:cNvSpPr/>
          <p:nvPr userDrawn="1"/>
        </p:nvSpPr>
        <p:spPr>
          <a:xfrm>
            <a:off x="-24765" y="8890"/>
            <a:ext cx="12240090" cy="68400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userDrawn="1"/>
        </p:nvSpPr>
        <p:spPr>
          <a:xfrm>
            <a:off x="335521" y="368660"/>
            <a:ext cx="11520085" cy="612004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Flowchart: Decision 78"/>
          <p:cNvSpPr/>
          <p:nvPr userDrawn="1"/>
        </p:nvSpPr>
        <p:spPr>
          <a:xfrm>
            <a:off x="752414" y="649634"/>
            <a:ext cx="1833379" cy="1833479"/>
          </a:xfrm>
          <a:prstGeom prst="flowChartDecision">
            <a:avLst/>
          </a:prstGeom>
          <a:solidFill>
            <a:schemeClr val="accent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86697" tIns="43348" rIns="86697" bIns="43348" rtlCol="0" anchor="ctr"/>
          <a:lstStyle/>
          <a:p>
            <a:pPr algn="ctr"/>
            <a:endParaRPr lang="en-GB" sz="2400"/>
          </a:p>
        </p:txBody>
      </p:sp>
      <p:sp>
        <p:nvSpPr>
          <p:cNvPr id="3" name="Flowchart: Decision 79"/>
          <p:cNvSpPr/>
          <p:nvPr userDrawn="1"/>
        </p:nvSpPr>
        <p:spPr>
          <a:xfrm>
            <a:off x="752414" y="929972"/>
            <a:ext cx="1833379" cy="18334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6697" tIns="43348" rIns="86697" bIns="43348" rtlCol="0" anchor="ctr"/>
          <a:lstStyle/>
          <a:p>
            <a:pPr algn="ctr"/>
            <a:endParaRPr lang="en-GB" sz="2400"/>
          </a:p>
        </p:txBody>
      </p:sp>
      <p:sp>
        <p:nvSpPr>
          <p:cNvPr id="4" name="TextBox 93"/>
          <p:cNvSpPr txBox="1"/>
          <p:nvPr userDrawn="1"/>
        </p:nvSpPr>
        <p:spPr>
          <a:xfrm>
            <a:off x="1023844" y="1465890"/>
            <a:ext cx="1290320" cy="763270"/>
          </a:xfrm>
          <a:prstGeom prst="rect">
            <a:avLst/>
          </a:prstGeom>
          <a:noFill/>
        </p:spPr>
        <p:txBody>
          <a:bodyPr wrap="none" lIns="86697" tIns="43348" rIns="86697" bIns="43348" rtlCol="0">
            <a:spAutoFit/>
          </a:bodyPr>
          <a:lstStyle/>
          <a:p>
            <a:r>
              <a:rPr lang="zh-CN" altLang="en-US" sz="4400" b="1" dirty="0">
                <a:solidFill>
                  <a:schemeClr val="accent1"/>
                </a:solidFill>
                <a:latin typeface="微软雅黑" panose="020B0503020204020204" pitchFamily="34" charset="-122"/>
                <a:ea typeface="微软雅黑" panose="020B0503020204020204" pitchFamily="34" charset="-122"/>
              </a:rPr>
              <a:t>目录</a:t>
            </a:r>
          </a:p>
        </p:txBody>
      </p:sp>
    </p:spTree>
  </p:cSld>
  <p:clrMapOvr>
    <a:masterClrMapping/>
  </p:clrMapOvr>
  <p:transition spd="slow" advClick="0" advTm="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500"/>
                                        <p:tgtEl>
                                          <p:spTgt spid="3"/>
                                        </p:tgtEl>
                                      </p:cBhvr>
                                    </p:animEffect>
                                  </p:childTnLst>
                                </p:cTn>
                              </p:par>
                              <p:par>
                                <p:cTn id="8" presetID="8" presetClass="emph" presetSubtype="0" decel="58000" fill="hold" grpId="1" nodeType="withEffect">
                                  <p:stCondLst>
                                    <p:cond delay="0"/>
                                  </p:stCondLst>
                                  <p:childTnLst>
                                    <p:animRot by="-21600000">
                                      <p:cBhvr>
                                        <p:cTn id="9" dur="1500" fill="hold"/>
                                        <p:tgtEl>
                                          <p:spTgt spid="3"/>
                                        </p:tgtEl>
                                        <p:attrNameLst>
                                          <p:attrName>r</p:attrName>
                                        </p:attrNameLst>
                                      </p:cBhvr>
                                    </p:animRot>
                                  </p:childTnLst>
                                </p:cTn>
                              </p:par>
                              <p:par>
                                <p:cTn id="10" presetID="0" presetClass="path" presetSubtype="0" accel="50000" decel="50000" fill="hold" grpId="2" nodeType="withEffect">
                                  <p:stCondLst>
                                    <p:cond delay="0"/>
                                  </p:stCondLst>
                                  <p:childTnLst>
                                    <p:animMotion origin="layout" path="M -0.475 -0.47408 C -0.47187 -0.46574 -0.46888 -0.45949 -0.46562 -0.45186 C -0.46093 -0.44144 -0.45937 -0.43334 -0.45312 -0.42593 C -0.45195 -0.41922 -0.4444 -0.40625 -0.44062 -0.40371 C -0.4345 -0.39283 -0.42604 -0.37963 -0.41771 -0.37593 C -0.41146 -0.3676 -0.40455 -0.36389 -0.39687 -0.36112 C -0.37916 -0.34537 -0.3526 -0.34167 -0.33333 -0.34074 C -0.27552 -0.33889 -0.21731 -0.3382 -0.15937 -0.33704 C -0.14479 -0.33334 -0.12981 -0.33056 -0.11562 -0.32408 C -0.11119 -0.31875 -0.10534 -0.31598 -0.1 -0.31297 C -0.09479 -0.30371 -0.08958 -0.29445 -0.08437 -0.28519 C -0.08099 -0.27894 -0.07968 -0.27107 -0.07604 -0.26482 C -0.07604 -0.26227 -0.07604 -0.25949 -0.075 -0.25741 C -0.07409 -0.25348 -0.07083 -0.2463 -0.07083 -0.24607 C -0.06992 -0.23889 -0.07005 -0.2382 -0.06771 -0.23149 C -0.06666 -0.22778 -0.06354 -0.22037 -0.06354 -0.22014 C -0.06211 -0.21088 -0.05937 -0.20093 -0.05625 -0.1926 C -0.05429 -0.18774 -0.05013 -0.17778 -0.05013 -0.17755 C -0.04635 -0.15903 -0.03945 -0.14144 -0.03541 -0.12223 C -0.03164 -0.1044 -0.02851 -0.08496 -0.025 -0.06667 C -0.02409 -0.06227 -0.02213 -0.05949 -0.02083 -0.05556 C -0.01797 -0.04514 -0.01419 -0.03588 -0.01054 -0.02593 C -0.00742 -0.01737 -0.00521 -0.00903 -3.125E-6 4.07407E-6 " pathEditMode="relative" rAng="0" ptsTypes="AAAAAAAAAAAAAAAAAAAAAAA">
                                      <p:cBhvr>
                                        <p:cTn id="11" dur="1500" fill="hold"/>
                                        <p:tgtEl>
                                          <p:spTgt spid="3"/>
                                        </p:tgtEl>
                                        <p:attrNameLst>
                                          <p:attrName>ppt_x</p:attrName>
                                          <p:attrName>ppt_y</p:attrName>
                                        </p:attrNameLst>
                                      </p:cBhvr>
                                      <p:rCtr x="23750" y="23704"/>
                                    </p:animMotion>
                                  </p:childTnLst>
                                </p:cTn>
                              </p:par>
                            </p:childTnLst>
                          </p:cTn>
                        </p:par>
                        <p:par>
                          <p:cTn id="12" fill="hold">
                            <p:stCondLst>
                              <p:cond delay="1500"/>
                            </p:stCondLst>
                            <p:childTnLst>
                              <p:par>
                                <p:cTn id="13" presetID="10" presetClass="entr" presetSubtype="0" fill="hold" grpId="1"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par>
                                <p:cTn id="16" presetID="64" presetClass="path" presetSubtype="0" accel="50000" decel="50000" fill="hold" grpId="0" nodeType="withEffect">
                                  <p:stCondLst>
                                    <p:cond delay="0"/>
                                  </p:stCondLst>
                                  <p:childTnLst>
                                    <p:animMotion origin="layout" path="M -3.125E-6 0.03611 L -3.125E-6 -3.7037E-6 " pathEditMode="relative" rAng="0" ptsTypes="AA">
                                      <p:cBhvr>
                                        <p:cTn id="17" dur="750" fill="hold"/>
                                        <p:tgtEl>
                                          <p:spTgt spid="2"/>
                                        </p:tgtEl>
                                        <p:attrNameLst>
                                          <p:attrName>ppt_x</p:attrName>
                                          <p:attrName>ppt_y</p:attrName>
                                        </p:attrNameLst>
                                      </p:cBhvr>
                                      <p:rCtr x="0" y="-1806"/>
                                    </p:animMotion>
                                  </p:childTnLst>
                                </p:cTn>
                              </p:par>
                              <p:par>
                                <p:cTn id="18" presetID="10" presetClass="entr" presetSubtype="0" fill="hold" grpId="0" nodeType="withEffect">
                                  <p:stCondLst>
                                    <p:cond delay="25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 grpId="1" bldLvl="0" animBg="1"/>
      <p:bldP spid="3" grpId="0" bldLvl="0" animBg="1"/>
      <p:bldP spid="3" grpId="1" bldLvl="0" animBg="1"/>
      <p:bldP spid="3" grpId="2" bldLvl="0" animBg="1"/>
      <p:bldP spid="4" grpId="0"/>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4_内页">
    <p:spTree>
      <p:nvGrpSpPr>
        <p:cNvPr id="1" name=""/>
        <p:cNvGrpSpPr/>
        <p:nvPr/>
      </p:nvGrpSpPr>
      <p:grpSpPr>
        <a:xfrm>
          <a:off x="0" y="0"/>
          <a:ext cx="0" cy="0"/>
          <a:chOff x="0" y="0"/>
          <a:chExt cx="0" cy="0"/>
        </a:xfrm>
      </p:grpSpPr>
      <p:sp>
        <p:nvSpPr>
          <p:cNvPr id="10" name="任意多边形: 形状 9"/>
          <p:cNvSpPr/>
          <p:nvPr userDrawn="1">
            <p:custDataLst>
              <p:tags r:id="rId1"/>
            </p:custDataLst>
          </p:nvPr>
        </p:nvSpPr>
        <p:spPr>
          <a:xfrm>
            <a:off x="8435975" y="0"/>
            <a:ext cx="3756025" cy="6858000"/>
          </a:xfrm>
          <a:custGeom>
            <a:avLst/>
            <a:gdLst>
              <a:gd name="connsiteX0" fmla="*/ 2293582 w 5105400"/>
              <a:gd name="connsiteY0" fmla="*/ 0 h 6858000"/>
              <a:gd name="connsiteX1" fmla="*/ 5105400 w 5105400"/>
              <a:gd name="connsiteY1" fmla="*/ 0 h 6858000"/>
              <a:gd name="connsiteX2" fmla="*/ 5105400 w 5105400"/>
              <a:gd name="connsiteY2" fmla="*/ 6858000 h 6858000"/>
              <a:gd name="connsiteX3" fmla="*/ 0 w 51054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105400" h="6858000">
                <a:moveTo>
                  <a:pt x="2293582" y="0"/>
                </a:moveTo>
                <a:lnTo>
                  <a:pt x="5105400" y="0"/>
                </a:lnTo>
                <a:lnTo>
                  <a:pt x="5105400" y="6858000"/>
                </a:lnTo>
                <a:lnTo>
                  <a:pt x="0" y="6858000"/>
                </a:lnTo>
                <a:close/>
              </a:path>
            </a:pathLst>
          </a:custGeom>
          <a:blipFill>
            <a:blip r:embed="rId5"/>
            <a:stretch>
              <a:fillRect t="-26436" r="-20486" b="-4127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直角三角形 5"/>
          <p:cNvSpPr/>
          <p:nvPr userDrawn="1">
            <p:custDataLst>
              <p:tags r:id="rId2"/>
            </p:custDataLst>
          </p:nvPr>
        </p:nvSpPr>
        <p:spPr>
          <a:xfrm flipH="1">
            <a:off x="7736205" y="2639060"/>
            <a:ext cx="4455795" cy="4218940"/>
          </a:xfrm>
          <a:prstGeom prst="rtTriangle">
            <a:avLst/>
          </a:prstGeom>
          <a:solidFill>
            <a:schemeClr val="accent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直角三角形 6"/>
          <p:cNvSpPr/>
          <p:nvPr userDrawn="1">
            <p:custDataLst>
              <p:tags r:id="rId3"/>
            </p:custDataLst>
          </p:nvPr>
        </p:nvSpPr>
        <p:spPr>
          <a:xfrm flipH="1" flipV="1">
            <a:off x="9112250" y="0"/>
            <a:ext cx="3079750" cy="5427980"/>
          </a:xfrm>
          <a:prstGeom prst="rtTriangle">
            <a:avLst/>
          </a:pr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仅标题">
    <p:bg>
      <p:bgPr>
        <a:solidFill>
          <a:schemeClr val="bg1"/>
        </a:solidFill>
        <a:effectLst/>
      </p:bgPr>
    </p:bg>
    <p:spTree>
      <p:nvGrpSpPr>
        <p:cNvPr id="1" name=""/>
        <p:cNvGrpSpPr/>
        <p:nvPr/>
      </p:nvGrpSpPr>
      <p:grpSpPr>
        <a:xfrm>
          <a:off x="0" y="0"/>
          <a:ext cx="0" cy="0"/>
          <a:chOff x="0" y="0"/>
          <a:chExt cx="0" cy="0"/>
        </a:xfrm>
      </p:grpSpPr>
      <p:sp>
        <p:nvSpPr>
          <p:cNvPr id="2" name="矩形 1"/>
          <p:cNvSpPr/>
          <p:nvPr userDrawn="1"/>
        </p:nvSpPr>
        <p:spPr>
          <a:xfrm>
            <a:off x="-40640" y="-36195"/>
            <a:ext cx="12273280" cy="6931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4" name="矩形 23"/>
          <p:cNvSpPr/>
          <p:nvPr userDrawn="1"/>
        </p:nvSpPr>
        <p:spPr>
          <a:xfrm>
            <a:off x="0" y="-12065"/>
            <a:ext cx="12192000" cy="981075"/>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pPr>
            <a:endParaRPr lang="zh-CN" altLang="en-US" dirty="0">
              <a:solidFill>
                <a:schemeClr val="lt1"/>
              </a:solidFill>
              <a:latin typeface="思源黑体" panose="020B0400000000000000" pitchFamily="34" charset="-122"/>
              <a:ea typeface="思源黑体" panose="020B0400000000000000" pitchFamily="34" charset="-122"/>
              <a:sym typeface="思源黑体" panose="020B0400000000000000" pitchFamily="34" charset="-122"/>
            </a:endParaRPr>
          </a:p>
        </p:txBody>
      </p:sp>
      <p:grpSp>
        <p:nvGrpSpPr>
          <p:cNvPr id="18" name="组合 17"/>
          <p:cNvGrpSpPr/>
          <p:nvPr userDrawn="1"/>
        </p:nvGrpSpPr>
        <p:grpSpPr>
          <a:xfrm rot="8134866">
            <a:off x="-79632" y="-72982"/>
            <a:ext cx="2063758" cy="414895"/>
            <a:chOff x="-1807037" y="192249"/>
            <a:chExt cx="2880995" cy="579191"/>
          </a:xfrm>
        </p:grpSpPr>
        <p:sp>
          <p:nvSpPr>
            <p:cNvPr id="19" name="矩形: 圆角 18"/>
            <p:cNvSpPr/>
            <p:nvPr/>
          </p:nvSpPr>
          <p:spPr>
            <a:xfrm>
              <a:off x="-1807037" y="256103"/>
              <a:ext cx="2567235" cy="515337"/>
            </a:xfrm>
            <a:prstGeom prst="roundRect">
              <a:avLst>
                <a:gd name="adj" fmla="val 50000"/>
              </a:avLst>
            </a:prstGeom>
            <a:solidFill>
              <a:srgbClr val="F876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3" name="矩形: 圆角 22"/>
            <p:cNvSpPr/>
            <p:nvPr/>
          </p:nvSpPr>
          <p:spPr>
            <a:xfrm>
              <a:off x="27223" y="192249"/>
              <a:ext cx="1046735" cy="279439"/>
            </a:xfrm>
            <a:prstGeom prst="roundRect">
              <a:avLst>
                <a:gd name="adj" fmla="val 5000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Tree>
  </p:cSld>
  <p:clrMapOvr>
    <a:masterClrMapping/>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sp>
        <p:nvSpPr>
          <p:cNvPr id="10" name="任意多边形: 形状 9"/>
          <p:cNvSpPr/>
          <p:nvPr>
            <p:custDataLst>
              <p:tags r:id="rId1"/>
            </p:custDataLst>
          </p:nvPr>
        </p:nvSpPr>
        <p:spPr>
          <a:xfrm>
            <a:off x="7086600" y="0"/>
            <a:ext cx="5105400" cy="6858000"/>
          </a:xfrm>
          <a:custGeom>
            <a:avLst/>
            <a:gdLst>
              <a:gd name="connsiteX0" fmla="*/ 2293582 w 5105400"/>
              <a:gd name="connsiteY0" fmla="*/ 0 h 6858000"/>
              <a:gd name="connsiteX1" fmla="*/ 5105400 w 5105400"/>
              <a:gd name="connsiteY1" fmla="*/ 0 h 6858000"/>
              <a:gd name="connsiteX2" fmla="*/ 5105400 w 5105400"/>
              <a:gd name="connsiteY2" fmla="*/ 6858000 h 6858000"/>
              <a:gd name="connsiteX3" fmla="*/ 0 w 51054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105400" h="6858000">
                <a:moveTo>
                  <a:pt x="2293582" y="0"/>
                </a:moveTo>
                <a:lnTo>
                  <a:pt x="5105400" y="0"/>
                </a:lnTo>
                <a:lnTo>
                  <a:pt x="5105400" y="6858000"/>
                </a:lnTo>
                <a:lnTo>
                  <a:pt x="0" y="6858000"/>
                </a:lnTo>
                <a:close/>
              </a:path>
            </a:pathLst>
          </a:custGeom>
          <a:blipFill>
            <a:blip r:embed="rId8"/>
            <a:stretch>
              <a:fillRect t="-26436" r="-20486" b="-4127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 name="直接连接符 2"/>
          <p:cNvCxnSpPr/>
          <p:nvPr>
            <p:custDataLst>
              <p:tags r:id="rId2"/>
            </p:custDataLst>
          </p:nvPr>
        </p:nvCxnSpPr>
        <p:spPr>
          <a:xfrm>
            <a:off x="669925" y="3023418"/>
            <a:ext cx="7133363"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4" name="直角三角形 3"/>
          <p:cNvSpPr/>
          <p:nvPr>
            <p:custDataLst>
              <p:tags r:id="rId3"/>
            </p:custDataLst>
          </p:nvPr>
        </p:nvSpPr>
        <p:spPr>
          <a:xfrm flipH="1">
            <a:off x="6134829" y="2639008"/>
            <a:ext cx="6057171" cy="4218992"/>
          </a:xfrm>
          <a:prstGeom prst="rtTriangle">
            <a:avLst/>
          </a:prstGeom>
          <a:solidFill>
            <a:schemeClr val="accent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直角三角形 4"/>
          <p:cNvSpPr/>
          <p:nvPr>
            <p:custDataLst>
              <p:tags r:id="rId4"/>
            </p:custDataLst>
          </p:nvPr>
        </p:nvSpPr>
        <p:spPr>
          <a:xfrm flipH="1" flipV="1">
            <a:off x="8005203" y="0"/>
            <a:ext cx="4186797" cy="5427778"/>
          </a:xfrm>
          <a:prstGeom prst="rtTriangle">
            <a:avLst/>
          </a:pr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5"/>
            </p:custDataLst>
          </p:nvPr>
        </p:nvSpPr>
        <p:spPr>
          <a:xfrm>
            <a:off x="669925" y="2159376"/>
            <a:ext cx="7133364" cy="804151"/>
          </a:xfrm>
          <a:noFill/>
        </p:spPr>
        <p:txBody>
          <a:bodyPr lIns="0" rIns="0" anchor="b">
            <a:normAutofit/>
          </a:bodyPr>
          <a:lstStyle>
            <a:lvl1pPr>
              <a:defRPr sz="2800" b="1">
                <a:solidFill>
                  <a:schemeClr val="tx1"/>
                </a:solidFill>
              </a:defRPr>
            </a:lvl1pPr>
          </a:lstStyle>
          <a:p>
            <a:r>
              <a:rPr lang="zh-CN" altLang="en-US" dirty="0"/>
              <a:t>单击此处添加幻灯片章节标题</a:t>
            </a:r>
          </a:p>
        </p:txBody>
      </p:sp>
      <p:sp>
        <p:nvSpPr>
          <p:cNvPr id="21" name="文本占位符 2"/>
          <p:cNvSpPr>
            <a:spLocks noGrp="1"/>
          </p:cNvSpPr>
          <p:nvPr>
            <p:ph type="body" idx="1"/>
            <p:custDataLst>
              <p:tags r:id="rId6"/>
            </p:custDataLst>
          </p:nvPr>
        </p:nvSpPr>
        <p:spPr>
          <a:xfrm>
            <a:off x="669925" y="3076867"/>
            <a:ext cx="7133364" cy="1082874"/>
          </a:xfrm>
          <a:noFill/>
        </p:spPr>
        <p:txBody>
          <a:bodyPr lIns="0" rIns="0" anchor="t">
            <a:normAutofit/>
          </a:bodyPr>
          <a:lstStyle>
            <a:lvl1pPr marL="0" indent="0">
              <a:lnSpc>
                <a:spcPct val="150000"/>
              </a:lnSpc>
              <a:spcBef>
                <a:spcPts val="0"/>
              </a:spcBef>
              <a:buNone/>
              <a:defRPr sz="1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tx" preserve="1">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AC1B7B3F-A56B-4310-A966-BD55D80449F1}" type="datetimeFigureOut">
              <a:rPr lang="zh-CN" altLang="en-US" smtClean="0"/>
              <a:t>2024/5/7</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3127340-2293-49D2-96F1-6E7BF0C8FD9C}"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
        <p:nvSpPr>
          <p:cNvPr id="12" name="矩形 11"/>
          <p:cNvSpPr/>
          <p:nvPr userDrawn="1"/>
        </p:nvSpPr>
        <p:spPr>
          <a:xfrm>
            <a:off x="0" y="0"/>
            <a:ext cx="12192000" cy="6858000"/>
          </a:xfrm>
          <a:prstGeom prst="rect">
            <a:avLst/>
          </a:prstGeom>
          <a:blipFill dpi="0" rotWithShape="1">
            <a:blip r:embed="rId2"/>
            <a:srcRect/>
            <a:stretch>
              <a:fillRect t="-16671" b="-1667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7" name="矩形 16"/>
          <p:cNvSpPr/>
          <p:nvPr userDrawn="1"/>
        </p:nvSpPr>
        <p:spPr>
          <a:xfrm>
            <a:off x="0" y="0"/>
            <a:ext cx="12192000" cy="6858000"/>
          </a:xfrm>
          <a:prstGeom prst="rect">
            <a:avLst/>
          </a:prstGeom>
          <a:solidFill>
            <a:schemeClr val="tx1">
              <a:alpha val="49000"/>
            </a:schemeClr>
          </a:solidFill>
          <a:ln w="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nvSpPr>
        <p:spPr>
          <a:xfrm>
            <a:off x="0" y="3754425"/>
            <a:ext cx="12192000" cy="2391370"/>
          </a:xfrm>
          <a:prstGeom prst="rect">
            <a:avLst/>
          </a:prstGeom>
          <a:solidFill>
            <a:schemeClr val="accent2">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
        <p:nvSpPr>
          <p:cNvPr id="5" name="矩形 4"/>
          <p:cNvSpPr/>
          <p:nvPr userDrawn="1"/>
        </p:nvSpPr>
        <p:spPr>
          <a:xfrm>
            <a:off x="-24765" y="8890"/>
            <a:ext cx="12240090" cy="68400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userDrawn="1"/>
        </p:nvSpPr>
        <p:spPr>
          <a:xfrm>
            <a:off x="335521" y="368660"/>
            <a:ext cx="11520085" cy="612004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Flowchart: Decision 78"/>
          <p:cNvSpPr/>
          <p:nvPr userDrawn="1"/>
        </p:nvSpPr>
        <p:spPr>
          <a:xfrm>
            <a:off x="752414" y="649634"/>
            <a:ext cx="1833379" cy="1833479"/>
          </a:xfrm>
          <a:prstGeom prst="flowChartDecision">
            <a:avLst/>
          </a:prstGeom>
          <a:solidFill>
            <a:schemeClr val="accent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86697" tIns="43348" rIns="86697" bIns="43348" rtlCol="0" anchor="ctr"/>
          <a:lstStyle/>
          <a:p>
            <a:pPr algn="ctr"/>
            <a:endParaRPr lang="en-GB" sz="2400"/>
          </a:p>
        </p:txBody>
      </p:sp>
      <p:sp>
        <p:nvSpPr>
          <p:cNvPr id="3" name="Flowchart: Decision 79"/>
          <p:cNvSpPr/>
          <p:nvPr userDrawn="1"/>
        </p:nvSpPr>
        <p:spPr>
          <a:xfrm>
            <a:off x="752414" y="929972"/>
            <a:ext cx="1833379" cy="18334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6697" tIns="43348" rIns="86697" bIns="43348" rtlCol="0" anchor="ctr"/>
          <a:lstStyle/>
          <a:p>
            <a:pPr algn="ctr"/>
            <a:endParaRPr lang="en-GB" sz="2400"/>
          </a:p>
        </p:txBody>
      </p:sp>
      <p:sp>
        <p:nvSpPr>
          <p:cNvPr id="4" name="TextBox 93"/>
          <p:cNvSpPr txBox="1"/>
          <p:nvPr userDrawn="1"/>
        </p:nvSpPr>
        <p:spPr>
          <a:xfrm>
            <a:off x="1023844" y="1465890"/>
            <a:ext cx="1290320" cy="763270"/>
          </a:xfrm>
          <a:prstGeom prst="rect">
            <a:avLst/>
          </a:prstGeom>
          <a:noFill/>
        </p:spPr>
        <p:txBody>
          <a:bodyPr wrap="none" lIns="86697" tIns="43348" rIns="86697" bIns="43348" rtlCol="0">
            <a:spAutoFit/>
          </a:bodyPr>
          <a:lstStyle/>
          <a:p>
            <a:r>
              <a:rPr lang="zh-CN" altLang="en-US" sz="4400" b="1" dirty="0">
                <a:solidFill>
                  <a:schemeClr val="accent1"/>
                </a:solidFill>
                <a:latin typeface="微软雅黑" panose="020B0503020204020204" pitchFamily="34" charset="-122"/>
                <a:ea typeface="微软雅黑" panose="020B0503020204020204" pitchFamily="34" charset="-122"/>
              </a:rPr>
              <a:t>目录</a:t>
            </a:r>
          </a:p>
        </p:txBody>
      </p:sp>
    </p:spTree>
  </p:cSld>
  <p:clrMapOvr>
    <a:masterClrMapping/>
  </p:clrMapOvr>
  <p:transition spd="slow" advClick="0" advTm="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500"/>
                                        <p:tgtEl>
                                          <p:spTgt spid="3"/>
                                        </p:tgtEl>
                                      </p:cBhvr>
                                    </p:animEffect>
                                  </p:childTnLst>
                                </p:cTn>
                              </p:par>
                              <p:par>
                                <p:cTn id="8" presetID="8" presetClass="emph" presetSubtype="0" decel="58000" fill="hold" grpId="1" nodeType="withEffect">
                                  <p:stCondLst>
                                    <p:cond delay="0"/>
                                  </p:stCondLst>
                                  <p:childTnLst>
                                    <p:animRot by="-21600000">
                                      <p:cBhvr>
                                        <p:cTn id="9" dur="1500" fill="hold"/>
                                        <p:tgtEl>
                                          <p:spTgt spid="3"/>
                                        </p:tgtEl>
                                        <p:attrNameLst>
                                          <p:attrName>r</p:attrName>
                                        </p:attrNameLst>
                                      </p:cBhvr>
                                    </p:animRot>
                                  </p:childTnLst>
                                </p:cTn>
                              </p:par>
                              <p:par>
                                <p:cTn id="10" presetID="0" presetClass="path" presetSubtype="0" accel="50000" decel="50000" fill="hold" grpId="2" nodeType="withEffect">
                                  <p:stCondLst>
                                    <p:cond delay="0"/>
                                  </p:stCondLst>
                                  <p:childTnLst>
                                    <p:animMotion origin="layout" path="M -0.475 -0.47408 C -0.47187 -0.46574 -0.46888 -0.45949 -0.46562 -0.45186 C -0.46093 -0.44144 -0.45937 -0.43334 -0.45312 -0.42593 C -0.45195 -0.41922 -0.4444 -0.40625 -0.44062 -0.40371 C -0.4345 -0.39283 -0.42604 -0.37963 -0.41771 -0.37593 C -0.41146 -0.3676 -0.40455 -0.36389 -0.39687 -0.36112 C -0.37916 -0.34537 -0.3526 -0.34167 -0.33333 -0.34074 C -0.27552 -0.33889 -0.21731 -0.3382 -0.15937 -0.33704 C -0.14479 -0.33334 -0.12981 -0.33056 -0.11562 -0.32408 C -0.11119 -0.31875 -0.10534 -0.31598 -0.1 -0.31297 C -0.09479 -0.30371 -0.08958 -0.29445 -0.08437 -0.28519 C -0.08099 -0.27894 -0.07968 -0.27107 -0.07604 -0.26482 C -0.07604 -0.26227 -0.07604 -0.25949 -0.075 -0.25741 C -0.07409 -0.25348 -0.07083 -0.2463 -0.07083 -0.24607 C -0.06992 -0.23889 -0.07005 -0.2382 -0.06771 -0.23149 C -0.06666 -0.22778 -0.06354 -0.22037 -0.06354 -0.22014 C -0.06211 -0.21088 -0.05937 -0.20093 -0.05625 -0.1926 C -0.05429 -0.18774 -0.05013 -0.17778 -0.05013 -0.17755 C -0.04635 -0.15903 -0.03945 -0.14144 -0.03541 -0.12223 C -0.03164 -0.1044 -0.02851 -0.08496 -0.025 -0.06667 C -0.02409 -0.06227 -0.02213 -0.05949 -0.02083 -0.05556 C -0.01797 -0.04514 -0.01419 -0.03588 -0.01054 -0.02593 C -0.00742 -0.01737 -0.00521 -0.00903 -3.125E-6 4.07407E-6 " pathEditMode="relative" rAng="0" ptsTypes="AAAAAAAAAAAAAAAAAAAAAAA">
                                      <p:cBhvr>
                                        <p:cTn id="11" dur="1500" fill="hold"/>
                                        <p:tgtEl>
                                          <p:spTgt spid="3"/>
                                        </p:tgtEl>
                                        <p:attrNameLst>
                                          <p:attrName>ppt_x</p:attrName>
                                          <p:attrName>ppt_y</p:attrName>
                                        </p:attrNameLst>
                                      </p:cBhvr>
                                      <p:rCtr x="23750" y="23704"/>
                                    </p:animMotion>
                                  </p:childTnLst>
                                </p:cTn>
                              </p:par>
                            </p:childTnLst>
                          </p:cTn>
                        </p:par>
                        <p:par>
                          <p:cTn id="12" fill="hold">
                            <p:stCondLst>
                              <p:cond delay="1500"/>
                            </p:stCondLst>
                            <p:childTnLst>
                              <p:par>
                                <p:cTn id="13" presetID="10" presetClass="entr" presetSubtype="0" fill="hold" grpId="1"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par>
                                <p:cTn id="16" presetID="64" presetClass="path" presetSubtype="0" accel="50000" decel="50000" fill="hold" grpId="0" nodeType="withEffect">
                                  <p:stCondLst>
                                    <p:cond delay="0"/>
                                  </p:stCondLst>
                                  <p:childTnLst>
                                    <p:animMotion origin="layout" path="M -3.125E-6 0.03611 L -3.125E-6 -3.7037E-6 " pathEditMode="relative" rAng="0" ptsTypes="AA">
                                      <p:cBhvr>
                                        <p:cTn id="17" dur="750" fill="hold"/>
                                        <p:tgtEl>
                                          <p:spTgt spid="2"/>
                                        </p:tgtEl>
                                        <p:attrNameLst>
                                          <p:attrName>ppt_x</p:attrName>
                                          <p:attrName>ppt_y</p:attrName>
                                        </p:attrNameLst>
                                      </p:cBhvr>
                                      <p:rCtr x="0" y="-1806"/>
                                    </p:animMotion>
                                  </p:childTnLst>
                                </p:cTn>
                              </p:par>
                              <p:par>
                                <p:cTn id="18" presetID="10" presetClass="entr" presetSubtype="0" fill="hold" grpId="0" nodeType="withEffect">
                                  <p:stCondLst>
                                    <p:cond delay="25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 grpId="1" bldLvl="0" animBg="1"/>
      <p:bldP spid="3" grpId="0" bldLvl="0" animBg="1"/>
      <p:bldP spid="3" grpId="1" bldLvl="0" animBg="1"/>
      <p:bldP spid="3" grpId="2" bldLvl="0" animBg="1"/>
      <p:bldP spid="4" grpId="0"/>
    </p:bld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内页">
    <p:bg>
      <p:bgPr>
        <a:solidFill>
          <a:schemeClr val="bg1"/>
        </a:solidFill>
        <a:effectLst/>
      </p:bgPr>
    </p:bg>
    <p:spTree>
      <p:nvGrpSpPr>
        <p:cNvPr id="1" name=""/>
        <p:cNvGrpSpPr/>
        <p:nvPr/>
      </p:nvGrpSpPr>
      <p:grpSpPr>
        <a:xfrm>
          <a:off x="0" y="0"/>
          <a:ext cx="0" cy="0"/>
          <a:chOff x="0" y="0"/>
          <a:chExt cx="0" cy="0"/>
        </a:xfrm>
      </p:grpSpPr>
      <p:sp>
        <p:nvSpPr>
          <p:cNvPr id="2" name="矩形 1"/>
          <p:cNvSpPr/>
          <p:nvPr userDrawn="1"/>
        </p:nvSpPr>
        <p:spPr>
          <a:xfrm>
            <a:off x="-40640" y="-36195"/>
            <a:ext cx="12273280" cy="6931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1_过度页1">
    <p:spTree>
      <p:nvGrpSpPr>
        <p:cNvPr id="1" name=""/>
        <p:cNvGrpSpPr/>
        <p:nvPr/>
      </p:nvGrpSpPr>
      <p:grpSpPr>
        <a:xfrm>
          <a:off x="0" y="0"/>
          <a:ext cx="0" cy="0"/>
          <a:chOff x="0" y="0"/>
          <a:chExt cx="0" cy="0"/>
        </a:xfrm>
      </p:grpSpPr>
      <p:sp>
        <p:nvSpPr>
          <p:cNvPr id="5" name="矩形 4"/>
          <p:cNvSpPr/>
          <p:nvPr userDrawn="1"/>
        </p:nvSpPr>
        <p:spPr>
          <a:xfrm>
            <a:off x="-24765" y="8890"/>
            <a:ext cx="12240090" cy="68400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userDrawn="1"/>
        </p:nvSpPr>
        <p:spPr>
          <a:xfrm>
            <a:off x="335521" y="368660"/>
            <a:ext cx="11520085" cy="612004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Click="0" advTm="5000">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内页">
    <p:spTree>
      <p:nvGrpSpPr>
        <p:cNvPr id="1" name=""/>
        <p:cNvGrpSpPr/>
        <p:nvPr/>
      </p:nvGrpSpPr>
      <p:grpSpPr>
        <a:xfrm>
          <a:off x="0" y="0"/>
          <a:ext cx="0" cy="0"/>
          <a:chOff x="0" y="0"/>
          <a:chExt cx="0" cy="0"/>
        </a:xfrm>
      </p:grpSpPr>
      <p:sp>
        <p:nvSpPr>
          <p:cNvPr id="2" name="矩形 1"/>
          <p:cNvSpPr/>
          <p:nvPr userDrawn="1"/>
        </p:nvSpPr>
        <p:spPr>
          <a:xfrm>
            <a:off x="266619" y="282497"/>
            <a:ext cx="424954" cy="4249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userDrawn="1"/>
        </p:nvCxnSpPr>
        <p:spPr>
          <a:xfrm>
            <a:off x="979166" y="761752"/>
            <a:ext cx="10323834" cy="0"/>
          </a:xfrm>
          <a:prstGeom prst="line">
            <a:avLst/>
          </a:prstGeom>
          <a:ln w="12700">
            <a:solidFill>
              <a:schemeClr val="tx1">
                <a:lumMod val="75000"/>
                <a:lumOff val="2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550863" y="544538"/>
            <a:ext cx="288310" cy="2883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1"/>
            </p:custDataLst>
          </p:nvPr>
        </p:nvSpPr>
        <p:spPr>
          <a:xfrm>
            <a:off x="979170" y="282575"/>
            <a:ext cx="10323830" cy="521970"/>
          </a:xfrm>
          <a:noFill/>
        </p:spPr>
        <p:txBody>
          <a:bodyPr wrap="square" lIns="0" rIns="0" anchor="b">
            <a:spAutoFit/>
          </a:bodyPr>
          <a:lstStyle>
            <a:lvl1pPr eaLnBrk="1" fontAlgn="auto" latinLnBrk="0" hangingPunct="1">
              <a:lnSpc>
                <a:spcPct val="100000"/>
              </a:lnSpc>
              <a:defRPr sz="2800" b="1">
                <a:solidFill>
                  <a:schemeClr val="tx1"/>
                </a:solidFill>
              </a:defRPr>
            </a:lvl1pPr>
          </a:lstStyle>
          <a:p>
            <a:r>
              <a:rPr lang="zh-CN" altLang="en-US" dirty="0"/>
              <a:t>单击此处添加幻灯片章节标题</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style.rotation</p:attrName>
                                        </p:attrNameLst>
                                      </p:cBhvr>
                                      <p:tavLst>
                                        <p:tav tm="0">
                                          <p:val>
                                            <p:fltVal val="720"/>
                                          </p:val>
                                        </p:tav>
                                        <p:tav tm="100000">
                                          <p:val>
                                            <p:fltVal val="0"/>
                                          </p:val>
                                        </p:tav>
                                      </p:tavLst>
                                    </p:anim>
                                    <p:anim calcmode="lin" valueType="num">
                                      <p:cBhvr>
                                        <p:cTn id="9" dur="1000" fill="hold"/>
                                        <p:tgtEl>
                                          <p:spTgt spid="2"/>
                                        </p:tgtEl>
                                        <p:attrNameLst>
                                          <p:attrName>ppt_h</p:attrName>
                                        </p:attrNameLst>
                                      </p:cBhvr>
                                      <p:tavLst>
                                        <p:tav tm="0">
                                          <p:val>
                                            <p:fltVal val="0"/>
                                          </p:val>
                                        </p:tav>
                                        <p:tav tm="100000">
                                          <p:val>
                                            <p:strVal val="#ppt_h"/>
                                          </p:val>
                                        </p:tav>
                                      </p:tavLst>
                                    </p:anim>
                                    <p:anim calcmode="lin" valueType="num">
                                      <p:cBhvr>
                                        <p:cTn id="10" dur="10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style.rotation</p:attrName>
                                        </p:attrNameLst>
                                      </p:cBhvr>
                                      <p:tavLst>
                                        <p:tav tm="0">
                                          <p:val>
                                            <p:fltVal val="720"/>
                                          </p:val>
                                        </p:tav>
                                        <p:tav tm="100000">
                                          <p:val>
                                            <p:fltVal val="0"/>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ppt_w</p:attrName>
                                        </p:attrNameLst>
                                      </p:cBhvr>
                                      <p:tavLst>
                                        <p:tav tm="0">
                                          <p:val>
                                            <p:fltVal val="0"/>
                                          </p:val>
                                        </p:tav>
                                        <p:tav tm="100000">
                                          <p:val>
                                            <p:strVal val="#ppt_w"/>
                                          </p:val>
                                        </p:tav>
                                      </p:tavLst>
                                    </p:anim>
                                  </p:childTnLst>
                                </p:cTn>
                              </p:par>
                              <p:par>
                                <p:cTn id="17" presetID="16" presetClass="entr" presetSubtype="21"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页">
    <p:bg>
      <p:bgPr>
        <a:solidFill>
          <a:schemeClr val="bg1"/>
        </a:solidFill>
        <a:effectLst/>
      </p:bgPr>
    </p:bg>
    <p:spTree>
      <p:nvGrpSpPr>
        <p:cNvPr id="1" name=""/>
        <p:cNvGrpSpPr/>
        <p:nvPr/>
      </p:nvGrpSpPr>
      <p:grpSpPr>
        <a:xfrm>
          <a:off x="0" y="0"/>
          <a:ext cx="0" cy="0"/>
          <a:chOff x="0" y="0"/>
          <a:chExt cx="0" cy="0"/>
        </a:xfrm>
      </p:grpSpPr>
      <p:sp>
        <p:nvSpPr>
          <p:cNvPr id="2" name="矩形 1"/>
          <p:cNvSpPr/>
          <p:nvPr userDrawn="1"/>
        </p:nvSpPr>
        <p:spPr>
          <a:xfrm>
            <a:off x="-40640" y="-36195"/>
            <a:ext cx="12273280" cy="6931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_内页">
    <p:spTree>
      <p:nvGrpSpPr>
        <p:cNvPr id="1" name=""/>
        <p:cNvGrpSpPr/>
        <p:nvPr/>
      </p:nvGrpSpPr>
      <p:grpSpPr>
        <a:xfrm>
          <a:off x="0" y="0"/>
          <a:ext cx="0" cy="0"/>
          <a:chOff x="0" y="0"/>
          <a:chExt cx="0" cy="0"/>
        </a:xfrm>
      </p:grpSpPr>
      <p:sp>
        <p:nvSpPr>
          <p:cNvPr id="2" name="矩形 1"/>
          <p:cNvSpPr/>
          <p:nvPr userDrawn="1"/>
        </p:nvSpPr>
        <p:spPr>
          <a:xfrm>
            <a:off x="266619" y="282497"/>
            <a:ext cx="424954" cy="4249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userDrawn="1"/>
        </p:nvCxnSpPr>
        <p:spPr>
          <a:xfrm>
            <a:off x="979166" y="761752"/>
            <a:ext cx="10323834" cy="0"/>
          </a:xfrm>
          <a:prstGeom prst="line">
            <a:avLst/>
          </a:prstGeom>
          <a:ln w="12700">
            <a:solidFill>
              <a:schemeClr val="tx1">
                <a:lumMod val="75000"/>
                <a:lumOff val="2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550863" y="544538"/>
            <a:ext cx="288310" cy="2883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1"/>
            </p:custDataLst>
          </p:nvPr>
        </p:nvSpPr>
        <p:spPr>
          <a:xfrm>
            <a:off x="979170" y="282575"/>
            <a:ext cx="10323830" cy="521970"/>
          </a:xfrm>
          <a:noFill/>
        </p:spPr>
        <p:txBody>
          <a:bodyPr wrap="square" lIns="0" rIns="0" anchor="b">
            <a:spAutoFit/>
          </a:bodyPr>
          <a:lstStyle>
            <a:lvl1pPr eaLnBrk="1" fontAlgn="auto" latinLnBrk="0" hangingPunct="1">
              <a:lnSpc>
                <a:spcPct val="100000"/>
              </a:lnSpc>
              <a:defRPr sz="2800" b="1">
                <a:solidFill>
                  <a:schemeClr val="tx1"/>
                </a:solidFill>
              </a:defRPr>
            </a:lvl1pPr>
          </a:lstStyle>
          <a:p>
            <a:r>
              <a:rPr lang="zh-CN" altLang="en-US" dirty="0"/>
              <a:t>单击此处添加幻灯片章节标题</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style.rotation</p:attrName>
                                        </p:attrNameLst>
                                      </p:cBhvr>
                                      <p:tavLst>
                                        <p:tav tm="0">
                                          <p:val>
                                            <p:fltVal val="720"/>
                                          </p:val>
                                        </p:tav>
                                        <p:tav tm="100000">
                                          <p:val>
                                            <p:fltVal val="0"/>
                                          </p:val>
                                        </p:tav>
                                      </p:tavLst>
                                    </p:anim>
                                    <p:anim calcmode="lin" valueType="num">
                                      <p:cBhvr>
                                        <p:cTn id="9" dur="1000" fill="hold"/>
                                        <p:tgtEl>
                                          <p:spTgt spid="2"/>
                                        </p:tgtEl>
                                        <p:attrNameLst>
                                          <p:attrName>ppt_h</p:attrName>
                                        </p:attrNameLst>
                                      </p:cBhvr>
                                      <p:tavLst>
                                        <p:tav tm="0">
                                          <p:val>
                                            <p:fltVal val="0"/>
                                          </p:val>
                                        </p:tav>
                                        <p:tav tm="100000">
                                          <p:val>
                                            <p:strVal val="#ppt_h"/>
                                          </p:val>
                                        </p:tav>
                                      </p:tavLst>
                                    </p:anim>
                                    <p:anim calcmode="lin" valueType="num">
                                      <p:cBhvr>
                                        <p:cTn id="10" dur="10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style.rotation</p:attrName>
                                        </p:attrNameLst>
                                      </p:cBhvr>
                                      <p:tavLst>
                                        <p:tav tm="0">
                                          <p:val>
                                            <p:fltVal val="720"/>
                                          </p:val>
                                        </p:tav>
                                        <p:tav tm="100000">
                                          <p:val>
                                            <p:fltVal val="0"/>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ppt_w</p:attrName>
                                        </p:attrNameLst>
                                      </p:cBhvr>
                                      <p:tavLst>
                                        <p:tav tm="0">
                                          <p:val>
                                            <p:fltVal val="0"/>
                                          </p:val>
                                        </p:tav>
                                        <p:tav tm="100000">
                                          <p:val>
                                            <p:strVal val="#ppt_w"/>
                                          </p:val>
                                        </p:tav>
                                      </p:tavLst>
                                    </p:anim>
                                  </p:childTnLst>
                                </p:cTn>
                              </p:par>
                              <p:par>
                                <p:cTn id="17" presetID="16" presetClass="entr" presetSubtype="21"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_内页">
    <p:spTree>
      <p:nvGrpSpPr>
        <p:cNvPr id="1" name=""/>
        <p:cNvGrpSpPr/>
        <p:nvPr/>
      </p:nvGrpSpPr>
      <p:grpSpPr>
        <a:xfrm>
          <a:off x="0" y="0"/>
          <a:ext cx="0" cy="0"/>
          <a:chOff x="0" y="0"/>
          <a:chExt cx="0" cy="0"/>
        </a:xfrm>
      </p:grpSpPr>
      <p:sp>
        <p:nvSpPr>
          <p:cNvPr id="2" name="矩形 1"/>
          <p:cNvSpPr/>
          <p:nvPr userDrawn="1"/>
        </p:nvSpPr>
        <p:spPr>
          <a:xfrm>
            <a:off x="266619" y="282497"/>
            <a:ext cx="424954" cy="4249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userDrawn="1"/>
        </p:nvCxnSpPr>
        <p:spPr>
          <a:xfrm>
            <a:off x="979166" y="761752"/>
            <a:ext cx="10323834" cy="0"/>
          </a:xfrm>
          <a:prstGeom prst="line">
            <a:avLst/>
          </a:prstGeom>
          <a:ln w="12700">
            <a:solidFill>
              <a:schemeClr val="tx1">
                <a:lumMod val="75000"/>
                <a:lumOff val="2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550863" y="544538"/>
            <a:ext cx="288310" cy="2883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1"/>
            </p:custDataLst>
          </p:nvPr>
        </p:nvSpPr>
        <p:spPr>
          <a:xfrm>
            <a:off x="979170" y="282575"/>
            <a:ext cx="10323830" cy="521970"/>
          </a:xfrm>
          <a:noFill/>
        </p:spPr>
        <p:txBody>
          <a:bodyPr wrap="square" lIns="0" rIns="0" anchor="b">
            <a:spAutoFit/>
          </a:bodyPr>
          <a:lstStyle>
            <a:lvl1pPr eaLnBrk="1" fontAlgn="auto" latinLnBrk="0" hangingPunct="1">
              <a:lnSpc>
                <a:spcPct val="100000"/>
              </a:lnSpc>
              <a:defRPr sz="2800" b="1">
                <a:solidFill>
                  <a:schemeClr val="tx1"/>
                </a:solidFill>
              </a:defRPr>
            </a:lvl1pPr>
          </a:lstStyle>
          <a:p>
            <a:r>
              <a:rPr lang="zh-CN" altLang="en-US" dirty="0"/>
              <a:t>单击此处添加幻灯片章节标题</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style.rotation</p:attrName>
                                        </p:attrNameLst>
                                      </p:cBhvr>
                                      <p:tavLst>
                                        <p:tav tm="0">
                                          <p:val>
                                            <p:fltVal val="720"/>
                                          </p:val>
                                        </p:tav>
                                        <p:tav tm="100000">
                                          <p:val>
                                            <p:fltVal val="0"/>
                                          </p:val>
                                        </p:tav>
                                      </p:tavLst>
                                    </p:anim>
                                    <p:anim calcmode="lin" valueType="num">
                                      <p:cBhvr>
                                        <p:cTn id="9" dur="1000" fill="hold"/>
                                        <p:tgtEl>
                                          <p:spTgt spid="2"/>
                                        </p:tgtEl>
                                        <p:attrNameLst>
                                          <p:attrName>ppt_h</p:attrName>
                                        </p:attrNameLst>
                                      </p:cBhvr>
                                      <p:tavLst>
                                        <p:tav tm="0">
                                          <p:val>
                                            <p:fltVal val="0"/>
                                          </p:val>
                                        </p:tav>
                                        <p:tav tm="100000">
                                          <p:val>
                                            <p:strVal val="#ppt_h"/>
                                          </p:val>
                                        </p:tav>
                                      </p:tavLst>
                                    </p:anim>
                                    <p:anim calcmode="lin" valueType="num">
                                      <p:cBhvr>
                                        <p:cTn id="10" dur="10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style.rotation</p:attrName>
                                        </p:attrNameLst>
                                      </p:cBhvr>
                                      <p:tavLst>
                                        <p:tav tm="0">
                                          <p:val>
                                            <p:fltVal val="720"/>
                                          </p:val>
                                        </p:tav>
                                        <p:tav tm="100000">
                                          <p:val>
                                            <p:fltVal val="0"/>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ppt_w</p:attrName>
                                        </p:attrNameLst>
                                      </p:cBhvr>
                                      <p:tavLst>
                                        <p:tav tm="0">
                                          <p:val>
                                            <p:fltVal val="0"/>
                                          </p:val>
                                        </p:tav>
                                        <p:tav tm="100000">
                                          <p:val>
                                            <p:strVal val="#ppt_w"/>
                                          </p:val>
                                        </p:tav>
                                      </p:tavLst>
                                    </p:anim>
                                  </p:childTnLst>
                                </p:cTn>
                              </p:par>
                              <p:par>
                                <p:cTn id="17" presetID="16" presetClass="entr" presetSubtype="21"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4_内页">
    <p:spTree>
      <p:nvGrpSpPr>
        <p:cNvPr id="1" name=""/>
        <p:cNvGrpSpPr/>
        <p:nvPr/>
      </p:nvGrpSpPr>
      <p:grpSpPr>
        <a:xfrm>
          <a:off x="0" y="0"/>
          <a:ext cx="0" cy="0"/>
          <a:chOff x="0" y="0"/>
          <a:chExt cx="0" cy="0"/>
        </a:xfrm>
      </p:grpSpPr>
      <p:sp>
        <p:nvSpPr>
          <p:cNvPr id="10" name="任意多边形: 形状 9"/>
          <p:cNvSpPr/>
          <p:nvPr userDrawn="1">
            <p:custDataLst>
              <p:tags r:id="rId1"/>
            </p:custDataLst>
          </p:nvPr>
        </p:nvSpPr>
        <p:spPr>
          <a:xfrm>
            <a:off x="8435975" y="0"/>
            <a:ext cx="3756025" cy="6858000"/>
          </a:xfrm>
          <a:custGeom>
            <a:avLst/>
            <a:gdLst>
              <a:gd name="connsiteX0" fmla="*/ 2293582 w 5105400"/>
              <a:gd name="connsiteY0" fmla="*/ 0 h 6858000"/>
              <a:gd name="connsiteX1" fmla="*/ 5105400 w 5105400"/>
              <a:gd name="connsiteY1" fmla="*/ 0 h 6858000"/>
              <a:gd name="connsiteX2" fmla="*/ 5105400 w 5105400"/>
              <a:gd name="connsiteY2" fmla="*/ 6858000 h 6858000"/>
              <a:gd name="connsiteX3" fmla="*/ 0 w 51054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105400" h="6858000">
                <a:moveTo>
                  <a:pt x="2293582" y="0"/>
                </a:moveTo>
                <a:lnTo>
                  <a:pt x="5105400" y="0"/>
                </a:lnTo>
                <a:lnTo>
                  <a:pt x="5105400" y="6858000"/>
                </a:lnTo>
                <a:lnTo>
                  <a:pt x="0" y="6858000"/>
                </a:lnTo>
                <a:close/>
              </a:path>
            </a:pathLst>
          </a:custGeom>
          <a:blipFill>
            <a:blip r:embed="rId5"/>
            <a:stretch>
              <a:fillRect t="-26436" r="-20486" b="-4127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直角三角形 5"/>
          <p:cNvSpPr/>
          <p:nvPr userDrawn="1">
            <p:custDataLst>
              <p:tags r:id="rId2"/>
            </p:custDataLst>
          </p:nvPr>
        </p:nvSpPr>
        <p:spPr>
          <a:xfrm flipH="1">
            <a:off x="7736205" y="2639060"/>
            <a:ext cx="4455795" cy="4218940"/>
          </a:xfrm>
          <a:prstGeom prst="rtTriangle">
            <a:avLst/>
          </a:prstGeom>
          <a:solidFill>
            <a:schemeClr val="accent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直角三角形 6"/>
          <p:cNvSpPr/>
          <p:nvPr userDrawn="1">
            <p:custDataLst>
              <p:tags r:id="rId3"/>
            </p:custDataLst>
          </p:nvPr>
        </p:nvSpPr>
        <p:spPr>
          <a:xfrm flipH="1" flipV="1">
            <a:off x="9112250" y="0"/>
            <a:ext cx="3079750" cy="5427980"/>
          </a:xfrm>
          <a:prstGeom prst="rtTriangle">
            <a:avLst/>
          </a:pr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1_仅标题">
    <p:bg>
      <p:bgPr>
        <a:solidFill>
          <a:schemeClr val="bg1"/>
        </a:solidFill>
        <a:effectLst/>
      </p:bgPr>
    </p:bg>
    <p:spTree>
      <p:nvGrpSpPr>
        <p:cNvPr id="1" name=""/>
        <p:cNvGrpSpPr/>
        <p:nvPr/>
      </p:nvGrpSpPr>
      <p:grpSpPr>
        <a:xfrm>
          <a:off x="0" y="0"/>
          <a:ext cx="0" cy="0"/>
          <a:chOff x="0" y="0"/>
          <a:chExt cx="0" cy="0"/>
        </a:xfrm>
      </p:grpSpPr>
      <p:sp>
        <p:nvSpPr>
          <p:cNvPr id="2" name="矩形 1"/>
          <p:cNvSpPr/>
          <p:nvPr userDrawn="1"/>
        </p:nvSpPr>
        <p:spPr>
          <a:xfrm>
            <a:off x="-40640" y="-36195"/>
            <a:ext cx="12273280" cy="6931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4" name="矩形 23"/>
          <p:cNvSpPr/>
          <p:nvPr userDrawn="1"/>
        </p:nvSpPr>
        <p:spPr>
          <a:xfrm>
            <a:off x="0" y="-12065"/>
            <a:ext cx="12192000" cy="981075"/>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pPr>
            <a:endParaRPr lang="zh-CN" altLang="en-US" dirty="0">
              <a:solidFill>
                <a:schemeClr val="lt1"/>
              </a:solidFill>
              <a:latin typeface="思源黑体" panose="020B0400000000000000" pitchFamily="34" charset="-122"/>
              <a:ea typeface="思源黑体" panose="020B0400000000000000" pitchFamily="34" charset="-122"/>
              <a:sym typeface="思源黑体" panose="020B0400000000000000" pitchFamily="34" charset="-122"/>
            </a:endParaRPr>
          </a:p>
        </p:txBody>
      </p:sp>
      <p:grpSp>
        <p:nvGrpSpPr>
          <p:cNvPr id="18" name="组合 17"/>
          <p:cNvGrpSpPr/>
          <p:nvPr userDrawn="1"/>
        </p:nvGrpSpPr>
        <p:grpSpPr>
          <a:xfrm rot="8134866">
            <a:off x="-79632" y="-72982"/>
            <a:ext cx="2063758" cy="414895"/>
            <a:chOff x="-1807037" y="192249"/>
            <a:chExt cx="2880995" cy="579191"/>
          </a:xfrm>
        </p:grpSpPr>
        <p:sp>
          <p:nvSpPr>
            <p:cNvPr id="19" name="矩形: 圆角 18"/>
            <p:cNvSpPr/>
            <p:nvPr/>
          </p:nvSpPr>
          <p:spPr>
            <a:xfrm>
              <a:off x="-1807037" y="256103"/>
              <a:ext cx="2567235" cy="515337"/>
            </a:xfrm>
            <a:prstGeom prst="roundRect">
              <a:avLst>
                <a:gd name="adj" fmla="val 50000"/>
              </a:avLst>
            </a:prstGeom>
            <a:solidFill>
              <a:srgbClr val="F876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3" name="矩形: 圆角 22"/>
            <p:cNvSpPr/>
            <p:nvPr/>
          </p:nvSpPr>
          <p:spPr>
            <a:xfrm>
              <a:off x="27223" y="192249"/>
              <a:ext cx="1046735" cy="279439"/>
            </a:xfrm>
            <a:prstGeom prst="roundRect">
              <a:avLst>
                <a:gd name="adj" fmla="val 5000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Tree>
  </p:cSld>
  <p:clrMapOvr>
    <a:masterClrMapping/>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sp>
        <p:nvSpPr>
          <p:cNvPr id="10" name="任意多边形: 形状 9"/>
          <p:cNvSpPr/>
          <p:nvPr>
            <p:custDataLst>
              <p:tags r:id="rId1"/>
            </p:custDataLst>
          </p:nvPr>
        </p:nvSpPr>
        <p:spPr>
          <a:xfrm>
            <a:off x="7086600" y="0"/>
            <a:ext cx="5105400" cy="6858000"/>
          </a:xfrm>
          <a:custGeom>
            <a:avLst/>
            <a:gdLst>
              <a:gd name="connsiteX0" fmla="*/ 2293582 w 5105400"/>
              <a:gd name="connsiteY0" fmla="*/ 0 h 6858000"/>
              <a:gd name="connsiteX1" fmla="*/ 5105400 w 5105400"/>
              <a:gd name="connsiteY1" fmla="*/ 0 h 6858000"/>
              <a:gd name="connsiteX2" fmla="*/ 5105400 w 5105400"/>
              <a:gd name="connsiteY2" fmla="*/ 6858000 h 6858000"/>
              <a:gd name="connsiteX3" fmla="*/ 0 w 51054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105400" h="6858000">
                <a:moveTo>
                  <a:pt x="2293582" y="0"/>
                </a:moveTo>
                <a:lnTo>
                  <a:pt x="5105400" y="0"/>
                </a:lnTo>
                <a:lnTo>
                  <a:pt x="5105400" y="6858000"/>
                </a:lnTo>
                <a:lnTo>
                  <a:pt x="0" y="6858000"/>
                </a:lnTo>
                <a:close/>
              </a:path>
            </a:pathLst>
          </a:custGeom>
          <a:blipFill>
            <a:blip r:embed="rId8"/>
            <a:stretch>
              <a:fillRect t="-26436" r="-20486" b="-4127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 name="直接连接符 2"/>
          <p:cNvCxnSpPr/>
          <p:nvPr>
            <p:custDataLst>
              <p:tags r:id="rId2"/>
            </p:custDataLst>
          </p:nvPr>
        </p:nvCxnSpPr>
        <p:spPr>
          <a:xfrm>
            <a:off x="669925" y="3023418"/>
            <a:ext cx="7133363"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4" name="直角三角形 3"/>
          <p:cNvSpPr/>
          <p:nvPr>
            <p:custDataLst>
              <p:tags r:id="rId3"/>
            </p:custDataLst>
          </p:nvPr>
        </p:nvSpPr>
        <p:spPr>
          <a:xfrm flipH="1">
            <a:off x="6134829" y="2639008"/>
            <a:ext cx="6057171" cy="4218992"/>
          </a:xfrm>
          <a:prstGeom prst="rtTriangle">
            <a:avLst/>
          </a:prstGeom>
          <a:solidFill>
            <a:schemeClr val="accent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直角三角形 4"/>
          <p:cNvSpPr/>
          <p:nvPr>
            <p:custDataLst>
              <p:tags r:id="rId4"/>
            </p:custDataLst>
          </p:nvPr>
        </p:nvSpPr>
        <p:spPr>
          <a:xfrm flipH="1" flipV="1">
            <a:off x="8005203" y="0"/>
            <a:ext cx="4186797" cy="5427778"/>
          </a:xfrm>
          <a:prstGeom prst="rtTriangle">
            <a:avLst/>
          </a:pr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5"/>
            </p:custDataLst>
          </p:nvPr>
        </p:nvSpPr>
        <p:spPr>
          <a:xfrm>
            <a:off x="669925" y="2159376"/>
            <a:ext cx="7133364" cy="804151"/>
          </a:xfrm>
          <a:noFill/>
        </p:spPr>
        <p:txBody>
          <a:bodyPr lIns="0" rIns="0" anchor="b">
            <a:normAutofit/>
          </a:bodyPr>
          <a:lstStyle>
            <a:lvl1pPr>
              <a:defRPr sz="2800" b="1">
                <a:solidFill>
                  <a:schemeClr val="tx1"/>
                </a:solidFill>
              </a:defRPr>
            </a:lvl1pPr>
          </a:lstStyle>
          <a:p>
            <a:r>
              <a:rPr lang="zh-CN" altLang="en-US" dirty="0"/>
              <a:t>单击此处添加幻灯片章节标题</a:t>
            </a:r>
          </a:p>
        </p:txBody>
      </p:sp>
      <p:sp>
        <p:nvSpPr>
          <p:cNvPr id="21" name="文本占位符 2"/>
          <p:cNvSpPr>
            <a:spLocks noGrp="1"/>
          </p:cNvSpPr>
          <p:nvPr>
            <p:ph type="body" idx="1"/>
            <p:custDataLst>
              <p:tags r:id="rId6"/>
            </p:custDataLst>
          </p:nvPr>
        </p:nvSpPr>
        <p:spPr>
          <a:xfrm>
            <a:off x="669925" y="3076867"/>
            <a:ext cx="7133364" cy="1082874"/>
          </a:xfrm>
          <a:noFill/>
        </p:spPr>
        <p:txBody>
          <a:bodyPr lIns="0" rIns="0" anchor="t">
            <a:normAutofit/>
          </a:bodyPr>
          <a:lstStyle>
            <a:lvl1pPr marL="0" indent="0">
              <a:lnSpc>
                <a:spcPct val="150000"/>
              </a:lnSpc>
              <a:spcBef>
                <a:spcPts val="0"/>
              </a:spcBef>
              <a:buNone/>
              <a:defRPr sz="1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type="tx" preserve="1">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AC1B7B3F-A56B-4310-A966-BD55D80449F1}" type="datetimeFigureOut">
              <a:rPr lang="zh-CN" altLang="en-US" smtClean="0"/>
              <a:t>2024/5/7</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3127340-2293-49D2-96F1-6E7BF0C8FD9C}"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1_过度页1">
    <p:spTree>
      <p:nvGrpSpPr>
        <p:cNvPr id="1" name=""/>
        <p:cNvGrpSpPr/>
        <p:nvPr/>
      </p:nvGrpSpPr>
      <p:grpSpPr>
        <a:xfrm>
          <a:off x="0" y="0"/>
          <a:ext cx="0" cy="0"/>
          <a:chOff x="0" y="0"/>
          <a:chExt cx="0" cy="0"/>
        </a:xfrm>
      </p:grpSpPr>
      <p:sp>
        <p:nvSpPr>
          <p:cNvPr id="5" name="矩形 4"/>
          <p:cNvSpPr/>
          <p:nvPr userDrawn="1"/>
        </p:nvSpPr>
        <p:spPr>
          <a:xfrm>
            <a:off x="-24765" y="8890"/>
            <a:ext cx="12240090" cy="68400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userDrawn="1"/>
        </p:nvSpPr>
        <p:spPr>
          <a:xfrm>
            <a:off x="335521" y="368660"/>
            <a:ext cx="11520085" cy="612004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Click="0" advTm="5000">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内页">
    <p:spTree>
      <p:nvGrpSpPr>
        <p:cNvPr id="1" name=""/>
        <p:cNvGrpSpPr/>
        <p:nvPr/>
      </p:nvGrpSpPr>
      <p:grpSpPr>
        <a:xfrm>
          <a:off x="0" y="0"/>
          <a:ext cx="0" cy="0"/>
          <a:chOff x="0" y="0"/>
          <a:chExt cx="0" cy="0"/>
        </a:xfrm>
      </p:grpSpPr>
      <p:sp>
        <p:nvSpPr>
          <p:cNvPr id="2" name="矩形 1"/>
          <p:cNvSpPr/>
          <p:nvPr userDrawn="1"/>
        </p:nvSpPr>
        <p:spPr>
          <a:xfrm>
            <a:off x="266619" y="282497"/>
            <a:ext cx="424954" cy="4249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userDrawn="1"/>
        </p:nvCxnSpPr>
        <p:spPr>
          <a:xfrm>
            <a:off x="979166" y="761752"/>
            <a:ext cx="10323834" cy="0"/>
          </a:xfrm>
          <a:prstGeom prst="line">
            <a:avLst/>
          </a:prstGeom>
          <a:ln w="12700">
            <a:solidFill>
              <a:schemeClr val="tx1">
                <a:lumMod val="75000"/>
                <a:lumOff val="2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550863" y="544538"/>
            <a:ext cx="288310" cy="2883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1"/>
            </p:custDataLst>
          </p:nvPr>
        </p:nvSpPr>
        <p:spPr>
          <a:xfrm>
            <a:off x="979170" y="282575"/>
            <a:ext cx="10323830" cy="521970"/>
          </a:xfrm>
          <a:noFill/>
        </p:spPr>
        <p:txBody>
          <a:bodyPr wrap="square" lIns="0" rIns="0" anchor="b">
            <a:spAutoFit/>
          </a:bodyPr>
          <a:lstStyle>
            <a:lvl1pPr eaLnBrk="1" fontAlgn="auto" latinLnBrk="0" hangingPunct="1">
              <a:lnSpc>
                <a:spcPct val="100000"/>
              </a:lnSpc>
              <a:defRPr sz="2800" b="1">
                <a:solidFill>
                  <a:schemeClr val="tx1"/>
                </a:solidFill>
              </a:defRPr>
            </a:lvl1pPr>
          </a:lstStyle>
          <a:p>
            <a:r>
              <a:rPr lang="zh-CN" altLang="en-US" dirty="0"/>
              <a:t>单击此处添加幻灯片章节标题</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style.rotation</p:attrName>
                                        </p:attrNameLst>
                                      </p:cBhvr>
                                      <p:tavLst>
                                        <p:tav tm="0">
                                          <p:val>
                                            <p:fltVal val="720"/>
                                          </p:val>
                                        </p:tav>
                                        <p:tav tm="100000">
                                          <p:val>
                                            <p:fltVal val="0"/>
                                          </p:val>
                                        </p:tav>
                                      </p:tavLst>
                                    </p:anim>
                                    <p:anim calcmode="lin" valueType="num">
                                      <p:cBhvr>
                                        <p:cTn id="9" dur="1000" fill="hold"/>
                                        <p:tgtEl>
                                          <p:spTgt spid="2"/>
                                        </p:tgtEl>
                                        <p:attrNameLst>
                                          <p:attrName>ppt_h</p:attrName>
                                        </p:attrNameLst>
                                      </p:cBhvr>
                                      <p:tavLst>
                                        <p:tav tm="0">
                                          <p:val>
                                            <p:fltVal val="0"/>
                                          </p:val>
                                        </p:tav>
                                        <p:tav tm="100000">
                                          <p:val>
                                            <p:strVal val="#ppt_h"/>
                                          </p:val>
                                        </p:tav>
                                      </p:tavLst>
                                    </p:anim>
                                    <p:anim calcmode="lin" valueType="num">
                                      <p:cBhvr>
                                        <p:cTn id="10" dur="10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style.rotation</p:attrName>
                                        </p:attrNameLst>
                                      </p:cBhvr>
                                      <p:tavLst>
                                        <p:tav tm="0">
                                          <p:val>
                                            <p:fltVal val="720"/>
                                          </p:val>
                                        </p:tav>
                                        <p:tav tm="100000">
                                          <p:val>
                                            <p:fltVal val="0"/>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ppt_w</p:attrName>
                                        </p:attrNameLst>
                                      </p:cBhvr>
                                      <p:tavLst>
                                        <p:tav tm="0">
                                          <p:val>
                                            <p:fltVal val="0"/>
                                          </p:val>
                                        </p:tav>
                                        <p:tav tm="100000">
                                          <p:val>
                                            <p:strVal val="#ppt_w"/>
                                          </p:val>
                                        </p:tav>
                                      </p:tavLst>
                                    </p:anim>
                                  </p:childTnLst>
                                </p:cTn>
                              </p:par>
                              <p:par>
                                <p:cTn id="17" presetID="16" presetClass="entr" presetSubtype="21"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内页">
    <p:spTree>
      <p:nvGrpSpPr>
        <p:cNvPr id="1" name=""/>
        <p:cNvGrpSpPr/>
        <p:nvPr/>
      </p:nvGrpSpPr>
      <p:grpSpPr>
        <a:xfrm>
          <a:off x="0" y="0"/>
          <a:ext cx="0" cy="0"/>
          <a:chOff x="0" y="0"/>
          <a:chExt cx="0" cy="0"/>
        </a:xfrm>
      </p:grpSpPr>
      <p:sp>
        <p:nvSpPr>
          <p:cNvPr id="2" name="矩形 1"/>
          <p:cNvSpPr/>
          <p:nvPr userDrawn="1"/>
        </p:nvSpPr>
        <p:spPr>
          <a:xfrm>
            <a:off x="266619" y="282497"/>
            <a:ext cx="424954" cy="4249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userDrawn="1"/>
        </p:nvCxnSpPr>
        <p:spPr>
          <a:xfrm>
            <a:off x="979166" y="761752"/>
            <a:ext cx="10323834" cy="0"/>
          </a:xfrm>
          <a:prstGeom prst="line">
            <a:avLst/>
          </a:prstGeom>
          <a:ln w="12700">
            <a:solidFill>
              <a:schemeClr val="tx1">
                <a:lumMod val="75000"/>
                <a:lumOff val="2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550863" y="544538"/>
            <a:ext cx="288310" cy="2883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1"/>
            </p:custDataLst>
          </p:nvPr>
        </p:nvSpPr>
        <p:spPr>
          <a:xfrm>
            <a:off x="979170" y="282575"/>
            <a:ext cx="10323830" cy="521970"/>
          </a:xfrm>
          <a:noFill/>
        </p:spPr>
        <p:txBody>
          <a:bodyPr wrap="square" lIns="0" rIns="0" anchor="b">
            <a:spAutoFit/>
          </a:bodyPr>
          <a:lstStyle>
            <a:lvl1pPr eaLnBrk="1" fontAlgn="auto" latinLnBrk="0" hangingPunct="1">
              <a:lnSpc>
                <a:spcPct val="100000"/>
              </a:lnSpc>
              <a:defRPr sz="2800" b="1">
                <a:solidFill>
                  <a:schemeClr val="tx1"/>
                </a:solidFill>
              </a:defRPr>
            </a:lvl1pPr>
          </a:lstStyle>
          <a:p>
            <a:r>
              <a:rPr lang="zh-CN" altLang="en-US" dirty="0"/>
              <a:t>单击此处添加幻灯片章节标题</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style.rotation</p:attrName>
                                        </p:attrNameLst>
                                      </p:cBhvr>
                                      <p:tavLst>
                                        <p:tav tm="0">
                                          <p:val>
                                            <p:fltVal val="720"/>
                                          </p:val>
                                        </p:tav>
                                        <p:tav tm="100000">
                                          <p:val>
                                            <p:fltVal val="0"/>
                                          </p:val>
                                        </p:tav>
                                      </p:tavLst>
                                    </p:anim>
                                    <p:anim calcmode="lin" valueType="num">
                                      <p:cBhvr>
                                        <p:cTn id="9" dur="1000" fill="hold"/>
                                        <p:tgtEl>
                                          <p:spTgt spid="2"/>
                                        </p:tgtEl>
                                        <p:attrNameLst>
                                          <p:attrName>ppt_h</p:attrName>
                                        </p:attrNameLst>
                                      </p:cBhvr>
                                      <p:tavLst>
                                        <p:tav tm="0">
                                          <p:val>
                                            <p:fltVal val="0"/>
                                          </p:val>
                                        </p:tav>
                                        <p:tav tm="100000">
                                          <p:val>
                                            <p:strVal val="#ppt_h"/>
                                          </p:val>
                                        </p:tav>
                                      </p:tavLst>
                                    </p:anim>
                                    <p:anim calcmode="lin" valueType="num">
                                      <p:cBhvr>
                                        <p:cTn id="10" dur="10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style.rotation</p:attrName>
                                        </p:attrNameLst>
                                      </p:cBhvr>
                                      <p:tavLst>
                                        <p:tav tm="0">
                                          <p:val>
                                            <p:fltVal val="720"/>
                                          </p:val>
                                        </p:tav>
                                        <p:tav tm="100000">
                                          <p:val>
                                            <p:fltVal val="0"/>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ppt_w</p:attrName>
                                        </p:attrNameLst>
                                      </p:cBhvr>
                                      <p:tavLst>
                                        <p:tav tm="0">
                                          <p:val>
                                            <p:fltVal val="0"/>
                                          </p:val>
                                        </p:tav>
                                        <p:tav tm="100000">
                                          <p:val>
                                            <p:strVal val="#ppt_w"/>
                                          </p:val>
                                        </p:tav>
                                      </p:tavLst>
                                    </p:anim>
                                  </p:childTnLst>
                                </p:cTn>
                              </p:par>
                              <p:par>
                                <p:cTn id="17" presetID="16" presetClass="entr" presetSubtype="21"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内页">
    <p:spTree>
      <p:nvGrpSpPr>
        <p:cNvPr id="1" name=""/>
        <p:cNvGrpSpPr/>
        <p:nvPr/>
      </p:nvGrpSpPr>
      <p:grpSpPr>
        <a:xfrm>
          <a:off x="0" y="0"/>
          <a:ext cx="0" cy="0"/>
          <a:chOff x="0" y="0"/>
          <a:chExt cx="0" cy="0"/>
        </a:xfrm>
      </p:grpSpPr>
      <p:sp>
        <p:nvSpPr>
          <p:cNvPr id="2" name="矩形 1"/>
          <p:cNvSpPr/>
          <p:nvPr userDrawn="1"/>
        </p:nvSpPr>
        <p:spPr>
          <a:xfrm>
            <a:off x="266619" y="282497"/>
            <a:ext cx="424954" cy="4249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userDrawn="1"/>
        </p:nvCxnSpPr>
        <p:spPr>
          <a:xfrm>
            <a:off x="979166" y="761752"/>
            <a:ext cx="10323834" cy="0"/>
          </a:xfrm>
          <a:prstGeom prst="line">
            <a:avLst/>
          </a:prstGeom>
          <a:ln w="12700">
            <a:solidFill>
              <a:schemeClr val="tx1">
                <a:lumMod val="75000"/>
                <a:lumOff val="2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550863" y="544538"/>
            <a:ext cx="288310" cy="2883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1"/>
            </p:custDataLst>
          </p:nvPr>
        </p:nvSpPr>
        <p:spPr>
          <a:xfrm>
            <a:off x="979170" y="282575"/>
            <a:ext cx="10323830" cy="521970"/>
          </a:xfrm>
          <a:noFill/>
        </p:spPr>
        <p:txBody>
          <a:bodyPr wrap="square" lIns="0" rIns="0" anchor="b">
            <a:spAutoFit/>
          </a:bodyPr>
          <a:lstStyle>
            <a:lvl1pPr eaLnBrk="1" fontAlgn="auto" latinLnBrk="0" hangingPunct="1">
              <a:lnSpc>
                <a:spcPct val="100000"/>
              </a:lnSpc>
              <a:defRPr sz="2800" b="1">
                <a:solidFill>
                  <a:schemeClr val="tx1"/>
                </a:solidFill>
              </a:defRPr>
            </a:lvl1pPr>
          </a:lstStyle>
          <a:p>
            <a:r>
              <a:rPr lang="zh-CN" altLang="en-US" dirty="0"/>
              <a:t>单击此处添加幻灯片章节标题</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style.rotation</p:attrName>
                                        </p:attrNameLst>
                                      </p:cBhvr>
                                      <p:tavLst>
                                        <p:tav tm="0">
                                          <p:val>
                                            <p:fltVal val="720"/>
                                          </p:val>
                                        </p:tav>
                                        <p:tav tm="100000">
                                          <p:val>
                                            <p:fltVal val="0"/>
                                          </p:val>
                                        </p:tav>
                                      </p:tavLst>
                                    </p:anim>
                                    <p:anim calcmode="lin" valueType="num">
                                      <p:cBhvr>
                                        <p:cTn id="9" dur="1000" fill="hold"/>
                                        <p:tgtEl>
                                          <p:spTgt spid="2"/>
                                        </p:tgtEl>
                                        <p:attrNameLst>
                                          <p:attrName>ppt_h</p:attrName>
                                        </p:attrNameLst>
                                      </p:cBhvr>
                                      <p:tavLst>
                                        <p:tav tm="0">
                                          <p:val>
                                            <p:fltVal val="0"/>
                                          </p:val>
                                        </p:tav>
                                        <p:tav tm="100000">
                                          <p:val>
                                            <p:strVal val="#ppt_h"/>
                                          </p:val>
                                        </p:tav>
                                      </p:tavLst>
                                    </p:anim>
                                    <p:anim calcmode="lin" valueType="num">
                                      <p:cBhvr>
                                        <p:cTn id="10" dur="10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style.rotation</p:attrName>
                                        </p:attrNameLst>
                                      </p:cBhvr>
                                      <p:tavLst>
                                        <p:tav tm="0">
                                          <p:val>
                                            <p:fltVal val="720"/>
                                          </p:val>
                                        </p:tav>
                                        <p:tav tm="100000">
                                          <p:val>
                                            <p:fltVal val="0"/>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ppt_w</p:attrName>
                                        </p:attrNameLst>
                                      </p:cBhvr>
                                      <p:tavLst>
                                        <p:tav tm="0">
                                          <p:val>
                                            <p:fltVal val="0"/>
                                          </p:val>
                                        </p:tav>
                                        <p:tav tm="100000">
                                          <p:val>
                                            <p:strVal val="#ppt_w"/>
                                          </p:val>
                                        </p:tav>
                                      </p:tavLst>
                                    </p:anim>
                                  </p:childTnLst>
                                </p:cTn>
                              </p:par>
                              <p:par>
                                <p:cTn id="17" presetID="16" presetClass="entr" presetSubtype="21"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内页">
    <p:spTree>
      <p:nvGrpSpPr>
        <p:cNvPr id="1" name=""/>
        <p:cNvGrpSpPr/>
        <p:nvPr/>
      </p:nvGrpSpPr>
      <p:grpSpPr>
        <a:xfrm>
          <a:off x="0" y="0"/>
          <a:ext cx="0" cy="0"/>
          <a:chOff x="0" y="0"/>
          <a:chExt cx="0" cy="0"/>
        </a:xfrm>
      </p:grpSpPr>
      <p:sp>
        <p:nvSpPr>
          <p:cNvPr id="10" name="任意多边形: 形状 9"/>
          <p:cNvSpPr/>
          <p:nvPr userDrawn="1">
            <p:custDataLst>
              <p:tags r:id="rId1"/>
            </p:custDataLst>
          </p:nvPr>
        </p:nvSpPr>
        <p:spPr>
          <a:xfrm>
            <a:off x="8435975" y="0"/>
            <a:ext cx="3756025" cy="6858000"/>
          </a:xfrm>
          <a:custGeom>
            <a:avLst/>
            <a:gdLst>
              <a:gd name="connsiteX0" fmla="*/ 2293582 w 5105400"/>
              <a:gd name="connsiteY0" fmla="*/ 0 h 6858000"/>
              <a:gd name="connsiteX1" fmla="*/ 5105400 w 5105400"/>
              <a:gd name="connsiteY1" fmla="*/ 0 h 6858000"/>
              <a:gd name="connsiteX2" fmla="*/ 5105400 w 5105400"/>
              <a:gd name="connsiteY2" fmla="*/ 6858000 h 6858000"/>
              <a:gd name="connsiteX3" fmla="*/ 0 w 51054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105400" h="6858000">
                <a:moveTo>
                  <a:pt x="2293582" y="0"/>
                </a:moveTo>
                <a:lnTo>
                  <a:pt x="5105400" y="0"/>
                </a:lnTo>
                <a:lnTo>
                  <a:pt x="5105400" y="6858000"/>
                </a:lnTo>
                <a:lnTo>
                  <a:pt x="0" y="6858000"/>
                </a:lnTo>
                <a:close/>
              </a:path>
            </a:pathLst>
          </a:custGeom>
          <a:blipFill>
            <a:blip r:embed="rId5"/>
            <a:stretch>
              <a:fillRect t="-26436" r="-20486" b="-4127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直角三角形 5"/>
          <p:cNvSpPr/>
          <p:nvPr userDrawn="1">
            <p:custDataLst>
              <p:tags r:id="rId2"/>
            </p:custDataLst>
          </p:nvPr>
        </p:nvSpPr>
        <p:spPr>
          <a:xfrm flipH="1">
            <a:off x="7736205" y="2639060"/>
            <a:ext cx="4455795" cy="4218940"/>
          </a:xfrm>
          <a:prstGeom prst="rtTriangle">
            <a:avLst/>
          </a:prstGeom>
          <a:solidFill>
            <a:schemeClr val="accent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直角三角形 6"/>
          <p:cNvSpPr/>
          <p:nvPr userDrawn="1">
            <p:custDataLst>
              <p:tags r:id="rId3"/>
            </p:custDataLst>
          </p:nvPr>
        </p:nvSpPr>
        <p:spPr>
          <a:xfrm flipH="1" flipV="1">
            <a:off x="9112250" y="0"/>
            <a:ext cx="3079750" cy="5427980"/>
          </a:xfrm>
          <a:prstGeom prst="rtTriangle">
            <a:avLst/>
          </a:pr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仅标题">
    <p:bg>
      <p:bgPr>
        <a:solidFill>
          <a:schemeClr val="bg1"/>
        </a:solidFill>
        <a:effectLst/>
      </p:bgPr>
    </p:bg>
    <p:spTree>
      <p:nvGrpSpPr>
        <p:cNvPr id="1" name=""/>
        <p:cNvGrpSpPr/>
        <p:nvPr/>
      </p:nvGrpSpPr>
      <p:grpSpPr>
        <a:xfrm>
          <a:off x="0" y="0"/>
          <a:ext cx="0" cy="0"/>
          <a:chOff x="0" y="0"/>
          <a:chExt cx="0" cy="0"/>
        </a:xfrm>
      </p:grpSpPr>
      <p:sp>
        <p:nvSpPr>
          <p:cNvPr id="2" name="矩形 1"/>
          <p:cNvSpPr/>
          <p:nvPr userDrawn="1"/>
        </p:nvSpPr>
        <p:spPr>
          <a:xfrm>
            <a:off x="-40640" y="-36195"/>
            <a:ext cx="12273280" cy="6931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userDrawn="1"/>
        </p:nvSpPr>
        <p:spPr>
          <a:xfrm>
            <a:off x="0" y="-12065"/>
            <a:ext cx="12192000" cy="981075"/>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latin typeface="思源黑体" panose="020B0400000000000000" pitchFamily="34" charset="-122"/>
              <a:ea typeface="思源黑体" panose="020B0400000000000000" pitchFamily="34" charset="-122"/>
              <a:sym typeface="思源黑体" panose="020B0400000000000000" pitchFamily="34" charset="-122"/>
            </a:endParaRPr>
          </a:p>
        </p:txBody>
      </p:sp>
      <p:grpSp>
        <p:nvGrpSpPr>
          <p:cNvPr id="18" name="组合 17"/>
          <p:cNvGrpSpPr/>
          <p:nvPr userDrawn="1"/>
        </p:nvGrpSpPr>
        <p:grpSpPr>
          <a:xfrm rot="8134866">
            <a:off x="-79632" y="-72982"/>
            <a:ext cx="2063758" cy="414895"/>
            <a:chOff x="-1807037" y="192249"/>
            <a:chExt cx="2880995" cy="579191"/>
          </a:xfrm>
        </p:grpSpPr>
        <p:sp>
          <p:nvSpPr>
            <p:cNvPr id="19" name="矩形: 圆角 18"/>
            <p:cNvSpPr/>
            <p:nvPr/>
          </p:nvSpPr>
          <p:spPr>
            <a:xfrm>
              <a:off x="-1807037" y="256103"/>
              <a:ext cx="2567235" cy="515337"/>
            </a:xfrm>
            <a:prstGeom prst="roundRect">
              <a:avLst>
                <a:gd name="adj" fmla="val 50000"/>
              </a:avLst>
            </a:prstGeom>
            <a:solidFill>
              <a:srgbClr val="F876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圆角 22"/>
            <p:cNvSpPr/>
            <p:nvPr/>
          </p:nvSpPr>
          <p:spPr>
            <a:xfrm>
              <a:off x="27223" y="192249"/>
              <a:ext cx="1046735" cy="279439"/>
            </a:xfrm>
            <a:prstGeom prst="roundRect">
              <a:avLst>
                <a:gd name="adj" fmla="val 5000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theme" Target="../theme/theme3.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Lst>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10.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tags" Target="../tags/tag52.xml"/><Relationship Id="rId7" Type="http://schemas.openxmlformats.org/officeDocument/2006/relationships/slideLayout" Target="../slideLayouts/slideLayout27.xml"/><Relationship Id="rId2" Type="http://schemas.openxmlformats.org/officeDocument/2006/relationships/tags" Target="../tags/tag51.xml"/><Relationship Id="rId1" Type="http://schemas.openxmlformats.org/officeDocument/2006/relationships/tags" Target="../tags/tag50.xml"/><Relationship Id="rId6" Type="http://schemas.openxmlformats.org/officeDocument/2006/relationships/tags" Target="../tags/tag55.xml"/><Relationship Id="rId5" Type="http://schemas.openxmlformats.org/officeDocument/2006/relationships/tags" Target="../tags/tag54.xml"/><Relationship Id="rId4" Type="http://schemas.openxmlformats.org/officeDocument/2006/relationships/tags" Target="../tags/tag53.xml"/></Relationships>
</file>

<file path=ppt/slides/_rels/slide11.xml.rels><?xml version="1.0" encoding="UTF-8" standalone="yes"?>
<Relationships xmlns="http://schemas.openxmlformats.org/package/2006/relationships"><Relationship Id="rId3" Type="http://schemas.openxmlformats.org/officeDocument/2006/relationships/tags" Target="../tags/tag58.xml"/><Relationship Id="rId2" Type="http://schemas.openxmlformats.org/officeDocument/2006/relationships/tags" Target="../tags/tag57.xml"/><Relationship Id="rId1" Type="http://schemas.openxmlformats.org/officeDocument/2006/relationships/tags" Target="../tags/tag56.xml"/><Relationship Id="rId6" Type="http://schemas.openxmlformats.org/officeDocument/2006/relationships/image" Target="../media/image12.png"/><Relationship Id="rId5" Type="http://schemas.openxmlformats.org/officeDocument/2006/relationships/slideLayout" Target="../slideLayouts/slideLayout27.xml"/><Relationship Id="rId4" Type="http://schemas.openxmlformats.org/officeDocument/2006/relationships/tags" Target="../tags/tag59.xml"/></Relationships>
</file>

<file path=ppt/slides/_rels/slide12.xml.rels><?xml version="1.0" encoding="UTF-8" standalone="yes"?>
<Relationships xmlns="http://schemas.openxmlformats.org/package/2006/relationships"><Relationship Id="rId3" Type="http://schemas.openxmlformats.org/officeDocument/2006/relationships/tags" Target="../tags/tag62.xml"/><Relationship Id="rId2" Type="http://schemas.openxmlformats.org/officeDocument/2006/relationships/tags" Target="../tags/tag61.xml"/><Relationship Id="rId1" Type="http://schemas.openxmlformats.org/officeDocument/2006/relationships/tags" Target="../tags/tag60.xml"/><Relationship Id="rId6" Type="http://schemas.openxmlformats.org/officeDocument/2006/relationships/image" Target="../media/image13.png"/><Relationship Id="rId5" Type="http://schemas.openxmlformats.org/officeDocument/2006/relationships/slideLayout" Target="../slideLayouts/slideLayout27.xml"/><Relationship Id="rId4" Type="http://schemas.openxmlformats.org/officeDocument/2006/relationships/tags" Target="../tags/tag63.xml"/></Relationships>
</file>

<file path=ppt/slides/_rels/slide13.xml.rels><?xml version="1.0" encoding="UTF-8" standalone="yes"?>
<Relationships xmlns="http://schemas.openxmlformats.org/package/2006/relationships"><Relationship Id="rId8" Type="http://schemas.openxmlformats.org/officeDocument/2006/relationships/tags" Target="../tags/tag71.xml"/><Relationship Id="rId13" Type="http://schemas.openxmlformats.org/officeDocument/2006/relationships/tags" Target="../tags/tag76.xml"/><Relationship Id="rId18" Type="http://schemas.openxmlformats.org/officeDocument/2006/relationships/slideLayout" Target="../slideLayouts/slideLayout27.xml"/><Relationship Id="rId3" Type="http://schemas.openxmlformats.org/officeDocument/2006/relationships/tags" Target="../tags/tag66.xml"/><Relationship Id="rId7" Type="http://schemas.openxmlformats.org/officeDocument/2006/relationships/tags" Target="../tags/tag70.xml"/><Relationship Id="rId12" Type="http://schemas.openxmlformats.org/officeDocument/2006/relationships/tags" Target="../tags/tag75.xml"/><Relationship Id="rId17" Type="http://schemas.openxmlformats.org/officeDocument/2006/relationships/tags" Target="../tags/tag80.xml"/><Relationship Id="rId2" Type="http://schemas.openxmlformats.org/officeDocument/2006/relationships/tags" Target="../tags/tag65.xml"/><Relationship Id="rId16" Type="http://schemas.openxmlformats.org/officeDocument/2006/relationships/tags" Target="../tags/tag79.xml"/><Relationship Id="rId1" Type="http://schemas.openxmlformats.org/officeDocument/2006/relationships/tags" Target="../tags/tag64.xml"/><Relationship Id="rId6" Type="http://schemas.openxmlformats.org/officeDocument/2006/relationships/tags" Target="../tags/tag69.xml"/><Relationship Id="rId11" Type="http://schemas.openxmlformats.org/officeDocument/2006/relationships/tags" Target="../tags/tag74.xml"/><Relationship Id="rId5" Type="http://schemas.openxmlformats.org/officeDocument/2006/relationships/tags" Target="../tags/tag68.xml"/><Relationship Id="rId15" Type="http://schemas.openxmlformats.org/officeDocument/2006/relationships/tags" Target="../tags/tag78.xml"/><Relationship Id="rId10" Type="http://schemas.openxmlformats.org/officeDocument/2006/relationships/tags" Target="../tags/tag73.xml"/><Relationship Id="rId4" Type="http://schemas.openxmlformats.org/officeDocument/2006/relationships/tags" Target="../tags/tag67.xml"/><Relationship Id="rId9" Type="http://schemas.openxmlformats.org/officeDocument/2006/relationships/tags" Target="../tags/tag72.xml"/><Relationship Id="rId14" Type="http://schemas.openxmlformats.org/officeDocument/2006/relationships/tags" Target="../tags/tag77.xml"/></Relationships>
</file>

<file path=ppt/slides/_rels/slide14.xml.rels><?xml version="1.0" encoding="UTF-8" standalone="yes"?>
<Relationships xmlns="http://schemas.openxmlformats.org/package/2006/relationships"><Relationship Id="rId8" Type="http://schemas.openxmlformats.org/officeDocument/2006/relationships/tags" Target="../tags/tag88.xml"/><Relationship Id="rId13" Type="http://schemas.openxmlformats.org/officeDocument/2006/relationships/slideLayout" Target="../slideLayouts/slideLayout27.xml"/><Relationship Id="rId3" Type="http://schemas.openxmlformats.org/officeDocument/2006/relationships/tags" Target="../tags/tag83.xml"/><Relationship Id="rId7" Type="http://schemas.openxmlformats.org/officeDocument/2006/relationships/tags" Target="../tags/tag87.xml"/><Relationship Id="rId12" Type="http://schemas.openxmlformats.org/officeDocument/2006/relationships/tags" Target="../tags/tag92.xml"/><Relationship Id="rId2" Type="http://schemas.openxmlformats.org/officeDocument/2006/relationships/tags" Target="../tags/tag82.xml"/><Relationship Id="rId1" Type="http://schemas.openxmlformats.org/officeDocument/2006/relationships/tags" Target="../tags/tag81.xml"/><Relationship Id="rId6" Type="http://schemas.openxmlformats.org/officeDocument/2006/relationships/tags" Target="../tags/tag86.xml"/><Relationship Id="rId11" Type="http://schemas.openxmlformats.org/officeDocument/2006/relationships/tags" Target="../tags/tag91.xml"/><Relationship Id="rId5" Type="http://schemas.openxmlformats.org/officeDocument/2006/relationships/tags" Target="../tags/tag85.xml"/><Relationship Id="rId15" Type="http://schemas.openxmlformats.org/officeDocument/2006/relationships/image" Target="../media/image15.png"/><Relationship Id="rId10" Type="http://schemas.openxmlformats.org/officeDocument/2006/relationships/tags" Target="../tags/tag90.xml"/><Relationship Id="rId4" Type="http://schemas.openxmlformats.org/officeDocument/2006/relationships/tags" Target="../tags/tag84.xml"/><Relationship Id="rId9" Type="http://schemas.openxmlformats.org/officeDocument/2006/relationships/tags" Target="../tags/tag89.xml"/><Relationship Id="rId14" Type="http://schemas.openxmlformats.org/officeDocument/2006/relationships/image" Target="../media/image14.png"/></Relationships>
</file>

<file path=ppt/slides/_rels/slide15.xml.rels><?xml version="1.0" encoding="UTF-8" standalone="yes"?>
<Relationships xmlns="http://schemas.openxmlformats.org/package/2006/relationships"><Relationship Id="rId8" Type="http://schemas.openxmlformats.org/officeDocument/2006/relationships/tags" Target="../tags/tag100.xml"/><Relationship Id="rId13" Type="http://schemas.openxmlformats.org/officeDocument/2006/relationships/tags" Target="../tags/tag105.xml"/><Relationship Id="rId18" Type="http://schemas.openxmlformats.org/officeDocument/2006/relationships/slideLayout" Target="../slideLayouts/slideLayout27.xml"/><Relationship Id="rId3" Type="http://schemas.openxmlformats.org/officeDocument/2006/relationships/tags" Target="../tags/tag95.xml"/><Relationship Id="rId7" Type="http://schemas.openxmlformats.org/officeDocument/2006/relationships/tags" Target="../tags/tag99.xml"/><Relationship Id="rId12" Type="http://schemas.openxmlformats.org/officeDocument/2006/relationships/tags" Target="../tags/tag104.xml"/><Relationship Id="rId17" Type="http://schemas.openxmlformats.org/officeDocument/2006/relationships/tags" Target="../tags/tag109.xml"/><Relationship Id="rId2" Type="http://schemas.openxmlformats.org/officeDocument/2006/relationships/tags" Target="../tags/tag94.xml"/><Relationship Id="rId16" Type="http://schemas.openxmlformats.org/officeDocument/2006/relationships/tags" Target="../tags/tag108.xml"/><Relationship Id="rId1" Type="http://schemas.openxmlformats.org/officeDocument/2006/relationships/tags" Target="../tags/tag93.xml"/><Relationship Id="rId6" Type="http://schemas.openxmlformats.org/officeDocument/2006/relationships/tags" Target="../tags/tag98.xml"/><Relationship Id="rId11" Type="http://schemas.openxmlformats.org/officeDocument/2006/relationships/tags" Target="../tags/tag103.xml"/><Relationship Id="rId5" Type="http://schemas.openxmlformats.org/officeDocument/2006/relationships/tags" Target="../tags/tag97.xml"/><Relationship Id="rId15" Type="http://schemas.openxmlformats.org/officeDocument/2006/relationships/tags" Target="../tags/tag107.xml"/><Relationship Id="rId10" Type="http://schemas.openxmlformats.org/officeDocument/2006/relationships/tags" Target="../tags/tag102.xml"/><Relationship Id="rId4" Type="http://schemas.openxmlformats.org/officeDocument/2006/relationships/tags" Target="../tags/tag96.xml"/><Relationship Id="rId9" Type="http://schemas.openxmlformats.org/officeDocument/2006/relationships/tags" Target="../tags/tag101.xml"/><Relationship Id="rId14" Type="http://schemas.openxmlformats.org/officeDocument/2006/relationships/tags" Target="../tags/tag106.xml"/></Relationships>
</file>

<file path=ppt/slides/_rels/slide16.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tags" Target="../tags/tag112.xml"/><Relationship Id="rId7" Type="http://schemas.openxmlformats.org/officeDocument/2006/relationships/slideLayout" Target="../slideLayouts/slideLayout27.xml"/><Relationship Id="rId2" Type="http://schemas.openxmlformats.org/officeDocument/2006/relationships/tags" Target="../tags/tag111.xml"/><Relationship Id="rId1" Type="http://schemas.openxmlformats.org/officeDocument/2006/relationships/tags" Target="../tags/tag110.xml"/><Relationship Id="rId6" Type="http://schemas.openxmlformats.org/officeDocument/2006/relationships/tags" Target="../tags/tag115.xml"/><Relationship Id="rId5" Type="http://schemas.openxmlformats.org/officeDocument/2006/relationships/tags" Target="../tags/tag114.xml"/><Relationship Id="rId4" Type="http://schemas.openxmlformats.org/officeDocument/2006/relationships/tags" Target="../tags/tag1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8" Type="http://schemas.openxmlformats.org/officeDocument/2006/relationships/tags" Target="../tags/tag123.xml"/><Relationship Id="rId3" Type="http://schemas.openxmlformats.org/officeDocument/2006/relationships/tags" Target="../tags/tag118.xml"/><Relationship Id="rId7" Type="http://schemas.openxmlformats.org/officeDocument/2006/relationships/tags" Target="../tags/tag122.xml"/><Relationship Id="rId2" Type="http://schemas.openxmlformats.org/officeDocument/2006/relationships/tags" Target="../tags/tag117.xml"/><Relationship Id="rId1" Type="http://schemas.openxmlformats.org/officeDocument/2006/relationships/tags" Target="../tags/tag116.xml"/><Relationship Id="rId6" Type="http://schemas.openxmlformats.org/officeDocument/2006/relationships/tags" Target="../tags/tag121.xml"/><Relationship Id="rId11" Type="http://schemas.openxmlformats.org/officeDocument/2006/relationships/image" Target="../media/image5.jpeg"/><Relationship Id="rId5" Type="http://schemas.openxmlformats.org/officeDocument/2006/relationships/tags" Target="../tags/tag120.xml"/><Relationship Id="rId10" Type="http://schemas.openxmlformats.org/officeDocument/2006/relationships/slideLayout" Target="../slideLayouts/slideLayout3.xml"/><Relationship Id="rId4" Type="http://schemas.openxmlformats.org/officeDocument/2006/relationships/tags" Target="../tags/tag119.xml"/><Relationship Id="rId9" Type="http://schemas.openxmlformats.org/officeDocument/2006/relationships/tags" Target="../tags/tag124.xml"/></Relationships>
</file>

<file path=ppt/slides/_rels/slide19.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tags" Target="../tags/tag127.xml"/><Relationship Id="rId7" Type="http://schemas.openxmlformats.org/officeDocument/2006/relationships/slideLayout" Target="../slideLayouts/slideLayout27.xml"/><Relationship Id="rId2" Type="http://schemas.openxmlformats.org/officeDocument/2006/relationships/tags" Target="../tags/tag126.xml"/><Relationship Id="rId1" Type="http://schemas.openxmlformats.org/officeDocument/2006/relationships/tags" Target="../tags/tag125.xml"/><Relationship Id="rId6" Type="http://schemas.openxmlformats.org/officeDocument/2006/relationships/tags" Target="../tags/tag130.xml"/><Relationship Id="rId5" Type="http://schemas.openxmlformats.org/officeDocument/2006/relationships/tags" Target="../tags/tag129.xml"/><Relationship Id="rId4" Type="http://schemas.openxmlformats.org/officeDocument/2006/relationships/tags" Target="../tags/tag128.xml"/><Relationship Id="rId9" Type="http://schemas.openxmlformats.org/officeDocument/2006/relationships/image" Target="../media/image18.png"/></Relationships>
</file>

<file path=ppt/slides/_rels/slide2.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tags" Target="../tags/tag133.xml"/><Relationship Id="rId2" Type="http://schemas.openxmlformats.org/officeDocument/2006/relationships/tags" Target="../tags/tag132.xml"/><Relationship Id="rId1" Type="http://schemas.openxmlformats.org/officeDocument/2006/relationships/tags" Target="../tags/tag131.xml"/><Relationship Id="rId6" Type="http://schemas.openxmlformats.org/officeDocument/2006/relationships/image" Target="../media/image19.png"/><Relationship Id="rId5" Type="http://schemas.openxmlformats.org/officeDocument/2006/relationships/slideLayout" Target="../slideLayouts/slideLayout27.xml"/><Relationship Id="rId4" Type="http://schemas.openxmlformats.org/officeDocument/2006/relationships/tags" Target="../tags/tag134.xml"/></Relationships>
</file>

<file path=ppt/slides/_rels/slide21.xml.rels><?xml version="1.0" encoding="UTF-8" standalone="yes"?>
<Relationships xmlns="http://schemas.openxmlformats.org/package/2006/relationships"><Relationship Id="rId3" Type="http://schemas.openxmlformats.org/officeDocument/2006/relationships/tags" Target="../tags/tag137.xml"/><Relationship Id="rId2" Type="http://schemas.openxmlformats.org/officeDocument/2006/relationships/tags" Target="../tags/tag136.xml"/><Relationship Id="rId1" Type="http://schemas.openxmlformats.org/officeDocument/2006/relationships/tags" Target="../tags/tag135.xml"/><Relationship Id="rId6" Type="http://schemas.openxmlformats.org/officeDocument/2006/relationships/image" Target="../media/image20.png"/><Relationship Id="rId5" Type="http://schemas.openxmlformats.org/officeDocument/2006/relationships/slideLayout" Target="../slideLayouts/slideLayout27.xml"/><Relationship Id="rId4" Type="http://schemas.openxmlformats.org/officeDocument/2006/relationships/tags" Target="../tags/tag138.xml"/></Relationships>
</file>

<file path=ppt/slides/_rels/slide22.xml.rels><?xml version="1.0" encoding="UTF-8" standalone="yes"?>
<Relationships xmlns="http://schemas.openxmlformats.org/package/2006/relationships"><Relationship Id="rId3" Type="http://schemas.openxmlformats.org/officeDocument/2006/relationships/tags" Target="../tags/tag141.xml"/><Relationship Id="rId2" Type="http://schemas.openxmlformats.org/officeDocument/2006/relationships/tags" Target="../tags/tag140.xml"/><Relationship Id="rId1" Type="http://schemas.openxmlformats.org/officeDocument/2006/relationships/tags" Target="../tags/tag139.xml"/><Relationship Id="rId6" Type="http://schemas.openxmlformats.org/officeDocument/2006/relationships/image" Target="../media/image21.png"/><Relationship Id="rId5" Type="http://schemas.openxmlformats.org/officeDocument/2006/relationships/slideLayout" Target="../slideLayouts/slideLayout27.xml"/><Relationship Id="rId4" Type="http://schemas.openxmlformats.org/officeDocument/2006/relationships/tags" Target="../tags/tag142.xml"/></Relationships>
</file>

<file path=ppt/slides/_rels/slide23.xml.rels><?xml version="1.0" encoding="UTF-8" standalone="yes"?>
<Relationships xmlns="http://schemas.openxmlformats.org/package/2006/relationships"><Relationship Id="rId8" Type="http://schemas.openxmlformats.org/officeDocument/2006/relationships/tags" Target="../tags/tag150.xml"/><Relationship Id="rId13" Type="http://schemas.openxmlformats.org/officeDocument/2006/relationships/image" Target="../media/image23.png"/><Relationship Id="rId3" Type="http://schemas.openxmlformats.org/officeDocument/2006/relationships/tags" Target="../tags/tag145.xml"/><Relationship Id="rId7" Type="http://schemas.openxmlformats.org/officeDocument/2006/relationships/tags" Target="../tags/tag149.xml"/><Relationship Id="rId12" Type="http://schemas.openxmlformats.org/officeDocument/2006/relationships/image" Target="../media/image22.png"/><Relationship Id="rId2" Type="http://schemas.openxmlformats.org/officeDocument/2006/relationships/tags" Target="../tags/tag144.xml"/><Relationship Id="rId1" Type="http://schemas.openxmlformats.org/officeDocument/2006/relationships/tags" Target="../tags/tag143.xml"/><Relationship Id="rId6" Type="http://schemas.openxmlformats.org/officeDocument/2006/relationships/tags" Target="../tags/tag148.xml"/><Relationship Id="rId11" Type="http://schemas.openxmlformats.org/officeDocument/2006/relationships/slideLayout" Target="../slideLayouts/slideLayout3.xml"/><Relationship Id="rId5" Type="http://schemas.openxmlformats.org/officeDocument/2006/relationships/tags" Target="../tags/tag147.xml"/><Relationship Id="rId10" Type="http://schemas.openxmlformats.org/officeDocument/2006/relationships/tags" Target="../tags/tag152.xml"/><Relationship Id="rId4" Type="http://schemas.openxmlformats.org/officeDocument/2006/relationships/tags" Target="../tags/tag146.xml"/><Relationship Id="rId9" Type="http://schemas.openxmlformats.org/officeDocument/2006/relationships/tags" Target="../tags/tag151.xml"/></Relationships>
</file>

<file path=ppt/slides/_rels/slide24.xml.rels><?xml version="1.0" encoding="UTF-8" standalone="yes"?>
<Relationships xmlns="http://schemas.openxmlformats.org/package/2006/relationships"><Relationship Id="rId8" Type="http://schemas.openxmlformats.org/officeDocument/2006/relationships/tags" Target="../tags/tag160.xml"/><Relationship Id="rId3" Type="http://schemas.openxmlformats.org/officeDocument/2006/relationships/tags" Target="../tags/tag155.xml"/><Relationship Id="rId7" Type="http://schemas.openxmlformats.org/officeDocument/2006/relationships/tags" Target="../tags/tag159.xml"/><Relationship Id="rId2" Type="http://schemas.openxmlformats.org/officeDocument/2006/relationships/tags" Target="../tags/tag154.xml"/><Relationship Id="rId1" Type="http://schemas.openxmlformats.org/officeDocument/2006/relationships/tags" Target="../tags/tag153.xml"/><Relationship Id="rId6" Type="http://schemas.openxmlformats.org/officeDocument/2006/relationships/tags" Target="../tags/tag158.xml"/><Relationship Id="rId11" Type="http://schemas.openxmlformats.org/officeDocument/2006/relationships/image" Target="../media/image24.png"/><Relationship Id="rId5" Type="http://schemas.openxmlformats.org/officeDocument/2006/relationships/tags" Target="../tags/tag157.xml"/><Relationship Id="rId10" Type="http://schemas.openxmlformats.org/officeDocument/2006/relationships/slideLayout" Target="../slideLayouts/slideLayout27.xml"/><Relationship Id="rId4" Type="http://schemas.openxmlformats.org/officeDocument/2006/relationships/tags" Target="../tags/tag156.xml"/><Relationship Id="rId9" Type="http://schemas.openxmlformats.org/officeDocument/2006/relationships/tags" Target="../tags/tag161.xml"/></Relationships>
</file>

<file path=ppt/slides/_rels/slide25.xml.rels><?xml version="1.0" encoding="UTF-8" standalone="yes"?>
<Relationships xmlns="http://schemas.openxmlformats.org/package/2006/relationships"><Relationship Id="rId8" Type="http://schemas.openxmlformats.org/officeDocument/2006/relationships/slideLayout" Target="../slideLayouts/slideLayout27.xml"/><Relationship Id="rId3" Type="http://schemas.openxmlformats.org/officeDocument/2006/relationships/tags" Target="../tags/tag164.xml"/><Relationship Id="rId7" Type="http://schemas.openxmlformats.org/officeDocument/2006/relationships/tags" Target="../tags/tag168.xml"/><Relationship Id="rId2" Type="http://schemas.openxmlformats.org/officeDocument/2006/relationships/tags" Target="../tags/tag163.xml"/><Relationship Id="rId1" Type="http://schemas.openxmlformats.org/officeDocument/2006/relationships/tags" Target="../tags/tag162.xml"/><Relationship Id="rId6" Type="http://schemas.openxmlformats.org/officeDocument/2006/relationships/tags" Target="../tags/tag167.xml"/><Relationship Id="rId5" Type="http://schemas.openxmlformats.org/officeDocument/2006/relationships/tags" Target="../tags/tag166.xml"/><Relationship Id="rId4" Type="http://schemas.openxmlformats.org/officeDocument/2006/relationships/tags" Target="../tags/tag165.xml"/><Relationship Id="rId9" Type="http://schemas.openxmlformats.org/officeDocument/2006/relationships/image" Target="../media/image25.png"/></Relationships>
</file>

<file path=ppt/slides/_rels/slide26.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tags" Target="../tags/tag171.xml"/><Relationship Id="rId7" Type="http://schemas.openxmlformats.org/officeDocument/2006/relationships/slideLayout" Target="../slideLayouts/slideLayout27.xml"/><Relationship Id="rId2" Type="http://schemas.openxmlformats.org/officeDocument/2006/relationships/tags" Target="../tags/tag170.xml"/><Relationship Id="rId1" Type="http://schemas.openxmlformats.org/officeDocument/2006/relationships/tags" Target="../tags/tag169.xml"/><Relationship Id="rId6" Type="http://schemas.openxmlformats.org/officeDocument/2006/relationships/tags" Target="../tags/tag174.xml"/><Relationship Id="rId5" Type="http://schemas.openxmlformats.org/officeDocument/2006/relationships/tags" Target="../tags/tag173.xml"/><Relationship Id="rId4" Type="http://schemas.openxmlformats.org/officeDocument/2006/relationships/tags" Target="../tags/tag172.xml"/></Relationships>
</file>

<file path=ppt/slides/_rels/slide2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8" Type="http://schemas.openxmlformats.org/officeDocument/2006/relationships/tags" Target="../tags/tag182.xml"/><Relationship Id="rId3" Type="http://schemas.openxmlformats.org/officeDocument/2006/relationships/tags" Target="../tags/tag177.xml"/><Relationship Id="rId7" Type="http://schemas.openxmlformats.org/officeDocument/2006/relationships/tags" Target="../tags/tag181.xml"/><Relationship Id="rId12" Type="http://schemas.openxmlformats.org/officeDocument/2006/relationships/image" Target="../media/image28.png"/><Relationship Id="rId2" Type="http://schemas.openxmlformats.org/officeDocument/2006/relationships/tags" Target="../tags/tag176.xml"/><Relationship Id="rId1" Type="http://schemas.openxmlformats.org/officeDocument/2006/relationships/tags" Target="../tags/tag175.xml"/><Relationship Id="rId6" Type="http://schemas.openxmlformats.org/officeDocument/2006/relationships/tags" Target="../tags/tag180.xml"/><Relationship Id="rId11" Type="http://schemas.openxmlformats.org/officeDocument/2006/relationships/slideLayout" Target="../slideLayouts/slideLayout3.xml"/><Relationship Id="rId5" Type="http://schemas.openxmlformats.org/officeDocument/2006/relationships/tags" Target="../tags/tag179.xml"/><Relationship Id="rId10" Type="http://schemas.openxmlformats.org/officeDocument/2006/relationships/tags" Target="../tags/tag184.xml"/><Relationship Id="rId4" Type="http://schemas.openxmlformats.org/officeDocument/2006/relationships/tags" Target="../tags/tag178.xml"/><Relationship Id="rId9" Type="http://schemas.openxmlformats.org/officeDocument/2006/relationships/tags" Target="../tags/tag183.xml"/></Relationships>
</file>

<file path=ppt/slides/_rels/slide2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8" Type="http://schemas.openxmlformats.org/officeDocument/2006/relationships/tags" Target="../tags/tag192.xml"/><Relationship Id="rId3" Type="http://schemas.openxmlformats.org/officeDocument/2006/relationships/tags" Target="../tags/tag187.xml"/><Relationship Id="rId7" Type="http://schemas.openxmlformats.org/officeDocument/2006/relationships/tags" Target="../tags/tag191.xml"/><Relationship Id="rId2" Type="http://schemas.openxmlformats.org/officeDocument/2006/relationships/tags" Target="../tags/tag186.xml"/><Relationship Id="rId1" Type="http://schemas.openxmlformats.org/officeDocument/2006/relationships/tags" Target="../tags/tag185.xml"/><Relationship Id="rId6" Type="http://schemas.openxmlformats.org/officeDocument/2006/relationships/tags" Target="../tags/tag190.xml"/><Relationship Id="rId11" Type="http://schemas.openxmlformats.org/officeDocument/2006/relationships/image" Target="../media/image5.jpeg"/><Relationship Id="rId5" Type="http://schemas.openxmlformats.org/officeDocument/2006/relationships/tags" Target="../tags/tag189.xml"/><Relationship Id="rId10" Type="http://schemas.openxmlformats.org/officeDocument/2006/relationships/slideLayout" Target="../slideLayouts/slideLayout3.xml"/><Relationship Id="rId4" Type="http://schemas.openxmlformats.org/officeDocument/2006/relationships/tags" Target="../tags/tag188.xml"/><Relationship Id="rId9" Type="http://schemas.openxmlformats.org/officeDocument/2006/relationships/tags" Target="../tags/tag193.xml"/></Relationships>
</file>

<file path=ppt/slides/_rels/slide31.xml.rels><?xml version="1.0" encoding="UTF-8" standalone="yes"?>
<Relationships xmlns="http://schemas.openxmlformats.org/package/2006/relationships"><Relationship Id="rId8" Type="http://schemas.openxmlformats.org/officeDocument/2006/relationships/tags" Target="../tags/tag201.xml"/><Relationship Id="rId3" Type="http://schemas.openxmlformats.org/officeDocument/2006/relationships/tags" Target="../tags/tag196.xml"/><Relationship Id="rId7" Type="http://schemas.openxmlformats.org/officeDocument/2006/relationships/tags" Target="../tags/tag200.xml"/><Relationship Id="rId2" Type="http://schemas.openxmlformats.org/officeDocument/2006/relationships/tags" Target="../tags/tag195.xml"/><Relationship Id="rId1" Type="http://schemas.openxmlformats.org/officeDocument/2006/relationships/tags" Target="../tags/tag194.xml"/><Relationship Id="rId6" Type="http://schemas.openxmlformats.org/officeDocument/2006/relationships/tags" Target="../tags/tag199.xml"/><Relationship Id="rId5" Type="http://schemas.openxmlformats.org/officeDocument/2006/relationships/tags" Target="../tags/tag198.xml"/><Relationship Id="rId4" Type="http://schemas.openxmlformats.org/officeDocument/2006/relationships/tags" Target="../tags/tag197.xml"/><Relationship Id="rId9" Type="http://schemas.openxmlformats.org/officeDocument/2006/relationships/slideLayout" Target="../slideLayouts/slideLayout15.xml"/></Relationships>
</file>

<file path=ppt/slides/_rels/slide3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slideLayout" Target="../slideLayouts/slideLayout17.xml"/><Relationship Id="rId1" Type="http://schemas.openxmlformats.org/officeDocument/2006/relationships/tags" Target="../tags/tag202.xml"/><Relationship Id="rId5" Type="http://schemas.openxmlformats.org/officeDocument/2006/relationships/image" Target="../media/image33.png"/><Relationship Id="rId4" Type="http://schemas.openxmlformats.org/officeDocument/2006/relationships/image" Target="../media/image32.png"/></Relationships>
</file>

<file path=ppt/slides/_rels/slide33.xml.rels><?xml version="1.0" encoding="UTF-8" standalone="yes"?>
<Relationships xmlns="http://schemas.openxmlformats.org/package/2006/relationships"><Relationship Id="rId8" Type="http://schemas.openxmlformats.org/officeDocument/2006/relationships/tags" Target="../tags/tag210.xml"/><Relationship Id="rId13" Type="http://schemas.openxmlformats.org/officeDocument/2006/relationships/slideLayout" Target="../slideLayouts/slideLayout3.xml"/><Relationship Id="rId3" Type="http://schemas.openxmlformats.org/officeDocument/2006/relationships/tags" Target="../tags/tag205.xml"/><Relationship Id="rId7" Type="http://schemas.openxmlformats.org/officeDocument/2006/relationships/tags" Target="../tags/tag209.xml"/><Relationship Id="rId12" Type="http://schemas.openxmlformats.org/officeDocument/2006/relationships/tags" Target="../tags/tag214.xml"/><Relationship Id="rId2" Type="http://schemas.openxmlformats.org/officeDocument/2006/relationships/tags" Target="../tags/tag204.xml"/><Relationship Id="rId1" Type="http://schemas.openxmlformats.org/officeDocument/2006/relationships/tags" Target="../tags/tag203.xml"/><Relationship Id="rId6" Type="http://schemas.openxmlformats.org/officeDocument/2006/relationships/tags" Target="../tags/tag208.xml"/><Relationship Id="rId11" Type="http://schemas.openxmlformats.org/officeDocument/2006/relationships/tags" Target="../tags/tag213.xml"/><Relationship Id="rId5" Type="http://schemas.openxmlformats.org/officeDocument/2006/relationships/tags" Target="../tags/tag207.xml"/><Relationship Id="rId10" Type="http://schemas.openxmlformats.org/officeDocument/2006/relationships/tags" Target="../tags/tag212.xml"/><Relationship Id="rId4" Type="http://schemas.openxmlformats.org/officeDocument/2006/relationships/tags" Target="../tags/tag206.xml"/><Relationship Id="rId9" Type="http://schemas.openxmlformats.org/officeDocument/2006/relationships/tags" Target="../tags/tag211.xml"/><Relationship Id="rId14" Type="http://schemas.openxmlformats.org/officeDocument/2006/relationships/image" Target="../media/image34.png"/></Relationships>
</file>

<file path=ppt/slides/_rels/slide34.xml.rels><?xml version="1.0" encoding="UTF-8" standalone="yes"?>
<Relationships xmlns="http://schemas.openxmlformats.org/package/2006/relationships"><Relationship Id="rId8" Type="http://schemas.openxmlformats.org/officeDocument/2006/relationships/tags" Target="../tags/tag222.xml"/><Relationship Id="rId13" Type="http://schemas.openxmlformats.org/officeDocument/2006/relationships/slideLayout" Target="../slideLayouts/slideLayout3.xml"/><Relationship Id="rId3" Type="http://schemas.openxmlformats.org/officeDocument/2006/relationships/tags" Target="../tags/tag217.xml"/><Relationship Id="rId7" Type="http://schemas.openxmlformats.org/officeDocument/2006/relationships/tags" Target="../tags/tag221.xml"/><Relationship Id="rId12" Type="http://schemas.openxmlformats.org/officeDocument/2006/relationships/tags" Target="../tags/tag226.xml"/><Relationship Id="rId2" Type="http://schemas.openxmlformats.org/officeDocument/2006/relationships/tags" Target="../tags/tag216.xml"/><Relationship Id="rId1" Type="http://schemas.openxmlformats.org/officeDocument/2006/relationships/tags" Target="../tags/tag215.xml"/><Relationship Id="rId6" Type="http://schemas.openxmlformats.org/officeDocument/2006/relationships/tags" Target="../tags/tag220.xml"/><Relationship Id="rId11" Type="http://schemas.openxmlformats.org/officeDocument/2006/relationships/tags" Target="../tags/tag225.xml"/><Relationship Id="rId5" Type="http://schemas.openxmlformats.org/officeDocument/2006/relationships/tags" Target="../tags/tag219.xml"/><Relationship Id="rId10" Type="http://schemas.openxmlformats.org/officeDocument/2006/relationships/tags" Target="../tags/tag224.xml"/><Relationship Id="rId4" Type="http://schemas.openxmlformats.org/officeDocument/2006/relationships/tags" Target="../tags/tag218.xml"/><Relationship Id="rId9" Type="http://schemas.openxmlformats.org/officeDocument/2006/relationships/tags" Target="../tags/tag223.xml"/><Relationship Id="rId14" Type="http://schemas.openxmlformats.org/officeDocument/2006/relationships/image" Target="../media/image35.png"/></Relationships>
</file>

<file path=ppt/slides/_rels/slide35.xml.rels><?xml version="1.0" encoding="UTF-8" standalone="yes"?>
<Relationships xmlns="http://schemas.openxmlformats.org/package/2006/relationships"><Relationship Id="rId8" Type="http://schemas.openxmlformats.org/officeDocument/2006/relationships/tags" Target="../tags/tag234.xml"/><Relationship Id="rId13" Type="http://schemas.openxmlformats.org/officeDocument/2006/relationships/slideLayout" Target="../slideLayouts/slideLayout3.xml"/><Relationship Id="rId3" Type="http://schemas.openxmlformats.org/officeDocument/2006/relationships/tags" Target="../tags/tag229.xml"/><Relationship Id="rId7" Type="http://schemas.openxmlformats.org/officeDocument/2006/relationships/tags" Target="../tags/tag233.xml"/><Relationship Id="rId12" Type="http://schemas.openxmlformats.org/officeDocument/2006/relationships/tags" Target="../tags/tag238.xml"/><Relationship Id="rId2" Type="http://schemas.openxmlformats.org/officeDocument/2006/relationships/tags" Target="../tags/tag228.xml"/><Relationship Id="rId1" Type="http://schemas.openxmlformats.org/officeDocument/2006/relationships/tags" Target="../tags/tag227.xml"/><Relationship Id="rId6" Type="http://schemas.openxmlformats.org/officeDocument/2006/relationships/tags" Target="../tags/tag232.xml"/><Relationship Id="rId11" Type="http://schemas.openxmlformats.org/officeDocument/2006/relationships/tags" Target="../tags/tag237.xml"/><Relationship Id="rId5" Type="http://schemas.openxmlformats.org/officeDocument/2006/relationships/tags" Target="../tags/tag231.xml"/><Relationship Id="rId10" Type="http://schemas.openxmlformats.org/officeDocument/2006/relationships/tags" Target="../tags/tag236.xml"/><Relationship Id="rId4" Type="http://schemas.openxmlformats.org/officeDocument/2006/relationships/tags" Target="../tags/tag230.xml"/><Relationship Id="rId9" Type="http://schemas.openxmlformats.org/officeDocument/2006/relationships/tags" Target="../tags/tag235.xml"/><Relationship Id="rId14" Type="http://schemas.openxmlformats.org/officeDocument/2006/relationships/image" Target="../media/image36.png"/></Relationships>
</file>

<file path=ppt/slides/_rels/slide3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slideLayout" Target="../slideLayouts/slideLayout21.xml"/><Relationship Id="rId1" Type="http://schemas.openxmlformats.org/officeDocument/2006/relationships/tags" Target="../tags/tag239.xml"/></Relationships>
</file>

<file path=ppt/slides/_rels/slide3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slideLayout" Target="../slideLayouts/slideLayout21.xml"/><Relationship Id="rId1" Type="http://schemas.openxmlformats.org/officeDocument/2006/relationships/tags" Target="../tags/tag240.xml"/></Relationships>
</file>

<file path=ppt/slides/_rels/slide38.xml.rels><?xml version="1.0" encoding="UTF-8" standalone="yes"?>
<Relationships xmlns="http://schemas.openxmlformats.org/package/2006/relationships"><Relationship Id="rId8" Type="http://schemas.openxmlformats.org/officeDocument/2006/relationships/tags" Target="../tags/tag248.xml"/><Relationship Id="rId3" Type="http://schemas.openxmlformats.org/officeDocument/2006/relationships/tags" Target="../tags/tag243.xml"/><Relationship Id="rId7" Type="http://schemas.openxmlformats.org/officeDocument/2006/relationships/tags" Target="../tags/tag247.xml"/><Relationship Id="rId2" Type="http://schemas.openxmlformats.org/officeDocument/2006/relationships/tags" Target="../tags/tag242.xml"/><Relationship Id="rId1" Type="http://schemas.openxmlformats.org/officeDocument/2006/relationships/tags" Target="../tags/tag241.xml"/><Relationship Id="rId6" Type="http://schemas.openxmlformats.org/officeDocument/2006/relationships/tags" Target="../tags/tag246.xml"/><Relationship Id="rId11" Type="http://schemas.openxmlformats.org/officeDocument/2006/relationships/image" Target="../media/image5.jpeg"/><Relationship Id="rId5" Type="http://schemas.openxmlformats.org/officeDocument/2006/relationships/tags" Target="../tags/tag245.xml"/><Relationship Id="rId10" Type="http://schemas.openxmlformats.org/officeDocument/2006/relationships/slideLayout" Target="../slideLayouts/slideLayout3.xml"/><Relationship Id="rId4" Type="http://schemas.openxmlformats.org/officeDocument/2006/relationships/tags" Target="../tags/tag244.xml"/><Relationship Id="rId9" Type="http://schemas.openxmlformats.org/officeDocument/2006/relationships/tags" Target="../tags/tag249.xml"/></Relationships>
</file>

<file path=ppt/slides/_rels/slide39.xml.rels><?xml version="1.0" encoding="UTF-8" standalone="yes"?>
<Relationships xmlns="http://schemas.openxmlformats.org/package/2006/relationships"><Relationship Id="rId8" Type="http://schemas.openxmlformats.org/officeDocument/2006/relationships/tags" Target="../tags/tag257.xml"/><Relationship Id="rId13" Type="http://schemas.openxmlformats.org/officeDocument/2006/relationships/tags" Target="../tags/tag262.xml"/><Relationship Id="rId18" Type="http://schemas.openxmlformats.org/officeDocument/2006/relationships/slideLayout" Target="../slideLayouts/slideLayout3.xml"/><Relationship Id="rId3" Type="http://schemas.openxmlformats.org/officeDocument/2006/relationships/tags" Target="../tags/tag252.xml"/><Relationship Id="rId7" Type="http://schemas.openxmlformats.org/officeDocument/2006/relationships/tags" Target="../tags/tag256.xml"/><Relationship Id="rId12" Type="http://schemas.openxmlformats.org/officeDocument/2006/relationships/tags" Target="../tags/tag261.xml"/><Relationship Id="rId17" Type="http://schemas.openxmlformats.org/officeDocument/2006/relationships/tags" Target="../tags/tag266.xml"/><Relationship Id="rId2" Type="http://schemas.openxmlformats.org/officeDocument/2006/relationships/tags" Target="../tags/tag251.xml"/><Relationship Id="rId16" Type="http://schemas.openxmlformats.org/officeDocument/2006/relationships/tags" Target="../tags/tag265.xml"/><Relationship Id="rId1" Type="http://schemas.openxmlformats.org/officeDocument/2006/relationships/tags" Target="../tags/tag250.xml"/><Relationship Id="rId6" Type="http://schemas.openxmlformats.org/officeDocument/2006/relationships/tags" Target="../tags/tag255.xml"/><Relationship Id="rId11" Type="http://schemas.openxmlformats.org/officeDocument/2006/relationships/tags" Target="../tags/tag260.xml"/><Relationship Id="rId5" Type="http://schemas.openxmlformats.org/officeDocument/2006/relationships/tags" Target="../tags/tag254.xml"/><Relationship Id="rId15" Type="http://schemas.openxmlformats.org/officeDocument/2006/relationships/tags" Target="../tags/tag264.xml"/><Relationship Id="rId10" Type="http://schemas.openxmlformats.org/officeDocument/2006/relationships/tags" Target="../tags/tag259.xml"/><Relationship Id="rId19" Type="http://schemas.openxmlformats.org/officeDocument/2006/relationships/image" Target="../media/image39.png"/><Relationship Id="rId4" Type="http://schemas.openxmlformats.org/officeDocument/2006/relationships/tags" Target="../tags/tag253.xml"/><Relationship Id="rId9" Type="http://schemas.openxmlformats.org/officeDocument/2006/relationships/tags" Target="../tags/tag258.xml"/><Relationship Id="rId14" Type="http://schemas.openxmlformats.org/officeDocument/2006/relationships/tags" Target="../tags/tag263.xml"/></Relationships>
</file>

<file path=ppt/slides/_rels/slide4.xml.rels><?xml version="1.0" encoding="UTF-8" standalone="yes"?>
<Relationships xmlns="http://schemas.openxmlformats.org/package/2006/relationships"><Relationship Id="rId8" Type="http://schemas.openxmlformats.org/officeDocument/2006/relationships/tags" Target="../tags/tag44.xml"/><Relationship Id="rId3" Type="http://schemas.openxmlformats.org/officeDocument/2006/relationships/tags" Target="../tags/tag39.xml"/><Relationship Id="rId7" Type="http://schemas.openxmlformats.org/officeDocument/2006/relationships/tags" Target="../tags/tag43.xml"/><Relationship Id="rId2" Type="http://schemas.openxmlformats.org/officeDocument/2006/relationships/tags" Target="../tags/tag38.xml"/><Relationship Id="rId1" Type="http://schemas.openxmlformats.org/officeDocument/2006/relationships/tags" Target="../tags/tag37.xml"/><Relationship Id="rId6" Type="http://schemas.openxmlformats.org/officeDocument/2006/relationships/tags" Target="../tags/tag42.xml"/><Relationship Id="rId11" Type="http://schemas.openxmlformats.org/officeDocument/2006/relationships/image" Target="../media/image5.jpeg"/><Relationship Id="rId5" Type="http://schemas.openxmlformats.org/officeDocument/2006/relationships/tags" Target="../tags/tag41.xml"/><Relationship Id="rId10" Type="http://schemas.openxmlformats.org/officeDocument/2006/relationships/slideLayout" Target="../slideLayouts/slideLayout3.xml"/><Relationship Id="rId4" Type="http://schemas.openxmlformats.org/officeDocument/2006/relationships/tags" Target="../tags/tag40.xml"/><Relationship Id="rId9" Type="http://schemas.openxmlformats.org/officeDocument/2006/relationships/tags" Target="../tags/tag45.xml"/></Relationships>
</file>

<file path=ppt/slides/_rels/slide40.xml.rels><?xml version="1.0" encoding="UTF-8" standalone="yes"?>
<Relationships xmlns="http://schemas.openxmlformats.org/package/2006/relationships"><Relationship Id="rId8" Type="http://schemas.openxmlformats.org/officeDocument/2006/relationships/tags" Target="../tags/tag274.xml"/><Relationship Id="rId13" Type="http://schemas.openxmlformats.org/officeDocument/2006/relationships/tags" Target="../tags/tag279.xml"/><Relationship Id="rId18" Type="http://schemas.openxmlformats.org/officeDocument/2006/relationships/image" Target="../media/image41.png"/><Relationship Id="rId3" Type="http://schemas.openxmlformats.org/officeDocument/2006/relationships/tags" Target="../tags/tag269.xml"/><Relationship Id="rId7" Type="http://schemas.openxmlformats.org/officeDocument/2006/relationships/tags" Target="../tags/tag273.xml"/><Relationship Id="rId12" Type="http://schemas.openxmlformats.org/officeDocument/2006/relationships/tags" Target="../tags/tag278.xml"/><Relationship Id="rId17" Type="http://schemas.openxmlformats.org/officeDocument/2006/relationships/image" Target="../media/image40.png"/><Relationship Id="rId2" Type="http://schemas.openxmlformats.org/officeDocument/2006/relationships/tags" Target="../tags/tag268.xml"/><Relationship Id="rId16" Type="http://schemas.openxmlformats.org/officeDocument/2006/relationships/slideLayout" Target="../slideLayouts/slideLayout3.xml"/><Relationship Id="rId1" Type="http://schemas.openxmlformats.org/officeDocument/2006/relationships/tags" Target="../tags/tag267.xml"/><Relationship Id="rId6" Type="http://schemas.openxmlformats.org/officeDocument/2006/relationships/tags" Target="../tags/tag272.xml"/><Relationship Id="rId11" Type="http://schemas.openxmlformats.org/officeDocument/2006/relationships/tags" Target="../tags/tag277.xml"/><Relationship Id="rId5" Type="http://schemas.openxmlformats.org/officeDocument/2006/relationships/tags" Target="../tags/tag271.xml"/><Relationship Id="rId15" Type="http://schemas.openxmlformats.org/officeDocument/2006/relationships/tags" Target="../tags/tag281.xml"/><Relationship Id="rId10" Type="http://schemas.openxmlformats.org/officeDocument/2006/relationships/tags" Target="../tags/tag276.xml"/><Relationship Id="rId19" Type="http://schemas.openxmlformats.org/officeDocument/2006/relationships/image" Target="../media/image42.png"/><Relationship Id="rId4" Type="http://schemas.openxmlformats.org/officeDocument/2006/relationships/tags" Target="../tags/tag270.xml"/><Relationship Id="rId9" Type="http://schemas.openxmlformats.org/officeDocument/2006/relationships/tags" Target="../tags/tag275.xml"/><Relationship Id="rId14" Type="http://schemas.openxmlformats.org/officeDocument/2006/relationships/tags" Target="../tags/tag280.xml"/></Relationships>
</file>

<file path=ppt/slides/_rels/slide4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9.xml"/></Relationships>
</file>

<file path=ppt/slides/_rels/slide4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9.xml"/></Relationships>
</file>

<file path=ppt/slides/_rels/slide43.xml.rels><?xml version="1.0" encoding="UTF-8" standalone="yes"?>
<Relationships xmlns="http://schemas.openxmlformats.org/package/2006/relationships"><Relationship Id="rId8" Type="http://schemas.openxmlformats.org/officeDocument/2006/relationships/tags" Target="../tags/tag289.xml"/><Relationship Id="rId3" Type="http://schemas.openxmlformats.org/officeDocument/2006/relationships/tags" Target="../tags/tag284.xml"/><Relationship Id="rId7" Type="http://schemas.openxmlformats.org/officeDocument/2006/relationships/tags" Target="../tags/tag288.xml"/><Relationship Id="rId2" Type="http://schemas.openxmlformats.org/officeDocument/2006/relationships/tags" Target="../tags/tag283.xml"/><Relationship Id="rId1" Type="http://schemas.openxmlformats.org/officeDocument/2006/relationships/tags" Target="../tags/tag282.xml"/><Relationship Id="rId6" Type="http://schemas.openxmlformats.org/officeDocument/2006/relationships/tags" Target="../tags/tag287.xml"/><Relationship Id="rId11" Type="http://schemas.openxmlformats.org/officeDocument/2006/relationships/image" Target="../media/image5.jpeg"/><Relationship Id="rId5" Type="http://schemas.openxmlformats.org/officeDocument/2006/relationships/tags" Target="../tags/tag286.xml"/><Relationship Id="rId10" Type="http://schemas.openxmlformats.org/officeDocument/2006/relationships/slideLayout" Target="../slideLayouts/slideLayout3.xml"/><Relationship Id="rId4" Type="http://schemas.openxmlformats.org/officeDocument/2006/relationships/tags" Target="../tags/tag285.xml"/><Relationship Id="rId9" Type="http://schemas.openxmlformats.org/officeDocument/2006/relationships/tags" Target="../tags/tag290.xml"/></Relationships>
</file>

<file path=ppt/slides/_rels/slide44.xml.rels><?xml version="1.0" encoding="UTF-8" standalone="yes"?>
<Relationships xmlns="http://schemas.openxmlformats.org/package/2006/relationships"><Relationship Id="rId8" Type="http://schemas.openxmlformats.org/officeDocument/2006/relationships/tags" Target="../tags/tag298.xml"/><Relationship Id="rId3" Type="http://schemas.openxmlformats.org/officeDocument/2006/relationships/tags" Target="../tags/tag293.xml"/><Relationship Id="rId7" Type="http://schemas.openxmlformats.org/officeDocument/2006/relationships/tags" Target="../tags/tag297.xml"/><Relationship Id="rId2" Type="http://schemas.openxmlformats.org/officeDocument/2006/relationships/tags" Target="../tags/tag292.xml"/><Relationship Id="rId1" Type="http://schemas.openxmlformats.org/officeDocument/2006/relationships/tags" Target="../tags/tag291.xml"/><Relationship Id="rId6" Type="http://schemas.openxmlformats.org/officeDocument/2006/relationships/tags" Target="../tags/tag296.xml"/><Relationship Id="rId5" Type="http://schemas.openxmlformats.org/officeDocument/2006/relationships/tags" Target="../tags/tag295.xml"/><Relationship Id="rId4" Type="http://schemas.openxmlformats.org/officeDocument/2006/relationships/tags" Target="../tags/tag294.xml"/><Relationship Id="rId9" Type="http://schemas.openxmlformats.org/officeDocument/2006/relationships/slideLayout" Target="../slideLayouts/slideLayout27.xml"/></Relationships>
</file>

<file path=ppt/slides/_rels/slide45.xml.rels><?xml version="1.0" encoding="UTF-8" standalone="yes"?>
<Relationships xmlns="http://schemas.openxmlformats.org/package/2006/relationships"><Relationship Id="rId8" Type="http://schemas.openxmlformats.org/officeDocument/2006/relationships/tags" Target="../tags/tag306.xml"/><Relationship Id="rId13" Type="http://schemas.openxmlformats.org/officeDocument/2006/relationships/tags" Target="../tags/tag311.xml"/><Relationship Id="rId18" Type="http://schemas.openxmlformats.org/officeDocument/2006/relationships/slideLayout" Target="../slideLayouts/slideLayout27.xml"/><Relationship Id="rId3" Type="http://schemas.openxmlformats.org/officeDocument/2006/relationships/tags" Target="../tags/tag301.xml"/><Relationship Id="rId7" Type="http://schemas.openxmlformats.org/officeDocument/2006/relationships/tags" Target="../tags/tag305.xml"/><Relationship Id="rId12" Type="http://schemas.openxmlformats.org/officeDocument/2006/relationships/tags" Target="../tags/tag310.xml"/><Relationship Id="rId17" Type="http://schemas.openxmlformats.org/officeDocument/2006/relationships/tags" Target="../tags/tag315.xml"/><Relationship Id="rId2" Type="http://schemas.openxmlformats.org/officeDocument/2006/relationships/tags" Target="../tags/tag300.xml"/><Relationship Id="rId16" Type="http://schemas.openxmlformats.org/officeDocument/2006/relationships/tags" Target="../tags/tag314.xml"/><Relationship Id="rId1" Type="http://schemas.openxmlformats.org/officeDocument/2006/relationships/tags" Target="../tags/tag299.xml"/><Relationship Id="rId6" Type="http://schemas.openxmlformats.org/officeDocument/2006/relationships/tags" Target="../tags/tag304.xml"/><Relationship Id="rId11" Type="http://schemas.openxmlformats.org/officeDocument/2006/relationships/tags" Target="../tags/tag309.xml"/><Relationship Id="rId5" Type="http://schemas.openxmlformats.org/officeDocument/2006/relationships/tags" Target="../tags/tag303.xml"/><Relationship Id="rId15" Type="http://schemas.openxmlformats.org/officeDocument/2006/relationships/tags" Target="../tags/tag313.xml"/><Relationship Id="rId10" Type="http://schemas.openxmlformats.org/officeDocument/2006/relationships/tags" Target="../tags/tag308.xml"/><Relationship Id="rId19" Type="http://schemas.openxmlformats.org/officeDocument/2006/relationships/image" Target="../media/image47.jpeg"/><Relationship Id="rId4" Type="http://schemas.openxmlformats.org/officeDocument/2006/relationships/tags" Target="../tags/tag302.xml"/><Relationship Id="rId9" Type="http://schemas.openxmlformats.org/officeDocument/2006/relationships/tags" Target="../tags/tag307.xml"/><Relationship Id="rId14" Type="http://schemas.openxmlformats.org/officeDocument/2006/relationships/tags" Target="../tags/tag312.xml"/></Relationships>
</file>

<file path=ppt/slides/_rels/slide46.xml.rels><?xml version="1.0" encoding="UTF-8" standalone="yes"?>
<Relationships xmlns="http://schemas.openxmlformats.org/package/2006/relationships"><Relationship Id="rId3" Type="http://schemas.openxmlformats.org/officeDocument/2006/relationships/tags" Target="../tags/tag318.xml"/><Relationship Id="rId7" Type="http://schemas.openxmlformats.org/officeDocument/2006/relationships/slideLayout" Target="../slideLayouts/slideLayout29.xml"/><Relationship Id="rId2" Type="http://schemas.openxmlformats.org/officeDocument/2006/relationships/tags" Target="../tags/tag317.xml"/><Relationship Id="rId1" Type="http://schemas.openxmlformats.org/officeDocument/2006/relationships/tags" Target="../tags/tag316.xml"/><Relationship Id="rId6" Type="http://schemas.openxmlformats.org/officeDocument/2006/relationships/tags" Target="../tags/tag321.xml"/><Relationship Id="rId5" Type="http://schemas.openxmlformats.org/officeDocument/2006/relationships/tags" Target="../tags/tag320.xml"/><Relationship Id="rId4" Type="http://schemas.openxmlformats.org/officeDocument/2006/relationships/tags" Target="../tags/tag319.xml"/></Relationships>
</file>

<file path=ppt/slides/_rels/slide47.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slideLayout" Target="../slideLayouts/slideLayout29.xml"/><Relationship Id="rId1" Type="http://schemas.openxmlformats.org/officeDocument/2006/relationships/tags" Target="../tags/tag322.xml"/><Relationship Id="rId4" Type="http://schemas.openxmlformats.org/officeDocument/2006/relationships/image" Target="../media/image49.png"/></Relationships>
</file>

<file path=ppt/slides/_rels/slide4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slideLayout" Target="../slideLayouts/slideLayout5.xml"/><Relationship Id="rId1" Type="http://schemas.openxmlformats.org/officeDocument/2006/relationships/tags" Target="../tags/tag323.xml"/><Relationship Id="rId4" Type="http://schemas.openxmlformats.org/officeDocument/2006/relationships/image" Target="../media/image51.png"/></Relationships>
</file>

<file path=ppt/slides/_rels/slide49.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slideLayout" Target="../slideLayouts/slideLayout5.xml"/><Relationship Id="rId1" Type="http://schemas.openxmlformats.org/officeDocument/2006/relationships/tags" Target="../tags/tag324.xml"/><Relationship Id="rId4" Type="http://schemas.openxmlformats.org/officeDocument/2006/relationships/image" Target="../media/image53.png"/></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9.xml"/></Relationships>
</file>

<file path=ppt/slides/_rels/slide50.xml.rels><?xml version="1.0" encoding="UTF-8" standalone="yes"?>
<Relationships xmlns="http://schemas.openxmlformats.org/package/2006/relationships"><Relationship Id="rId3" Type="http://schemas.openxmlformats.org/officeDocument/2006/relationships/tags" Target="../tags/tag327.xml"/><Relationship Id="rId7" Type="http://schemas.openxmlformats.org/officeDocument/2006/relationships/slideLayout" Target="../slideLayouts/slideLayout5.xml"/><Relationship Id="rId2" Type="http://schemas.openxmlformats.org/officeDocument/2006/relationships/tags" Target="../tags/tag326.xml"/><Relationship Id="rId1" Type="http://schemas.openxmlformats.org/officeDocument/2006/relationships/tags" Target="../tags/tag325.xml"/><Relationship Id="rId6" Type="http://schemas.openxmlformats.org/officeDocument/2006/relationships/tags" Target="../tags/tag330.xml"/><Relationship Id="rId5" Type="http://schemas.openxmlformats.org/officeDocument/2006/relationships/tags" Target="../tags/tag329.xml"/><Relationship Id="rId4" Type="http://schemas.openxmlformats.org/officeDocument/2006/relationships/tags" Target="../tags/tag328.xml"/></Relationships>
</file>

<file path=ppt/slides/_rels/slide5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slideLayout" Target="../slideLayouts/slideLayout5.xml"/><Relationship Id="rId1" Type="http://schemas.openxmlformats.org/officeDocument/2006/relationships/tags" Target="../tags/tag331.xml"/></Relationships>
</file>

<file path=ppt/slides/_rels/slide52.xml.rels><?xml version="1.0" encoding="UTF-8" standalone="yes"?>
<Relationships xmlns="http://schemas.openxmlformats.org/package/2006/relationships"><Relationship Id="rId3" Type="http://schemas.openxmlformats.org/officeDocument/2006/relationships/tags" Target="../tags/tag334.xml"/><Relationship Id="rId7" Type="http://schemas.openxmlformats.org/officeDocument/2006/relationships/slideLayout" Target="../slideLayouts/slideLayout5.xml"/><Relationship Id="rId2" Type="http://schemas.openxmlformats.org/officeDocument/2006/relationships/tags" Target="../tags/tag333.xml"/><Relationship Id="rId1" Type="http://schemas.openxmlformats.org/officeDocument/2006/relationships/tags" Target="../tags/tag332.xml"/><Relationship Id="rId6" Type="http://schemas.openxmlformats.org/officeDocument/2006/relationships/tags" Target="../tags/tag337.xml"/><Relationship Id="rId5" Type="http://schemas.openxmlformats.org/officeDocument/2006/relationships/tags" Target="../tags/tag336.xml"/><Relationship Id="rId4" Type="http://schemas.openxmlformats.org/officeDocument/2006/relationships/tags" Target="../tags/tag335.xml"/></Relationships>
</file>

<file path=ppt/slides/_rels/slide5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1.xml"/><Relationship Id="rId1" Type="http://schemas.openxmlformats.org/officeDocument/2006/relationships/themeOverride" Target="../theme/themeOverride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9.xml"/><Relationship Id="rId4" Type="http://schemas.openxmlformats.org/officeDocument/2006/relationships/image" Target="../media/image9.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9.xml.rels><?xml version="1.0" encoding="UTF-8" standalone="yes"?>
<Relationships xmlns="http://schemas.openxmlformats.org/package/2006/relationships"><Relationship Id="rId3" Type="http://schemas.openxmlformats.org/officeDocument/2006/relationships/tags" Target="../tags/tag48.xml"/><Relationship Id="rId2" Type="http://schemas.openxmlformats.org/officeDocument/2006/relationships/tags" Target="../tags/tag47.xml"/><Relationship Id="rId1" Type="http://schemas.openxmlformats.org/officeDocument/2006/relationships/tags" Target="../tags/tag46.xml"/><Relationship Id="rId6" Type="http://schemas.openxmlformats.org/officeDocument/2006/relationships/image" Target="../media/image10.jpeg"/><Relationship Id="rId5" Type="http://schemas.openxmlformats.org/officeDocument/2006/relationships/slideLayout" Target="../slideLayouts/slideLayout15.xml"/><Relationship Id="rId4" Type="http://schemas.openxmlformats.org/officeDocument/2006/relationships/tags" Target="../tags/tag4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259"/>
          <p:cNvSpPr>
            <a:spLocks noChangeArrowheads="1"/>
          </p:cNvSpPr>
          <p:nvPr/>
        </p:nvSpPr>
        <p:spPr bwMode="auto">
          <a:xfrm>
            <a:off x="1536010" y="4039528"/>
            <a:ext cx="9119981" cy="1015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6600" b="1" dirty="0">
                <a:solidFill>
                  <a:schemeClr val="bg1"/>
                </a:solidFill>
                <a:latin typeface="+mn-lt"/>
                <a:ea typeface="+mn-ea"/>
                <a:cs typeface="+mn-ea"/>
                <a:sym typeface="+mn-lt"/>
              </a:rPr>
              <a:t>建筑识图与构造</a:t>
            </a:r>
          </a:p>
        </p:txBody>
      </p:sp>
      <p:sp>
        <p:nvSpPr>
          <p:cNvPr id="3" name="文本框 2"/>
          <p:cNvSpPr txBox="1"/>
          <p:nvPr/>
        </p:nvSpPr>
        <p:spPr>
          <a:xfrm>
            <a:off x="3004820" y="5120640"/>
            <a:ext cx="6182360" cy="755650"/>
          </a:xfrm>
          <a:prstGeom prst="rect">
            <a:avLst/>
          </a:prstGeom>
          <a:noFill/>
        </p:spPr>
        <p:txBody>
          <a:bodyPr wrap="square" rtlCol="0" anchor="t">
            <a:spAutoFit/>
          </a:bodyPr>
          <a:lstStyle/>
          <a:p>
            <a:pPr algn="ctr">
              <a:lnSpc>
                <a:spcPct val="120000"/>
              </a:lnSpc>
            </a:pPr>
            <a:r>
              <a:rPr lang="zh-CN" altLang="en-US" sz="3600" b="1" dirty="0" smtClean="0">
                <a:solidFill>
                  <a:schemeClr val="bg1"/>
                </a:solidFill>
                <a:uFillTx/>
                <a:latin typeface="汉仪中宋简" panose="02010609000101010101" charset="-122"/>
                <a:ea typeface="汉仪中宋简" panose="02010609000101010101" charset="-122"/>
                <a:sym typeface="+mn-ea"/>
              </a:rPr>
              <a:t>第二篇 民用建筑构件识图</a:t>
            </a:r>
            <a:endParaRPr lang="zh-CN" altLang="en-US" sz="3600" b="1" dirty="0" smtClean="0">
              <a:solidFill>
                <a:schemeClr val="bg1"/>
              </a:solidFill>
              <a:uFillTx/>
              <a:latin typeface="汉仪中宋简" panose="02010609000101010101" charset="-122"/>
              <a:ea typeface="汉仪中宋简" panose="02010609000101010101" charset="-122"/>
            </a:endParaRP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800"/>
                            </p:stCondLst>
                            <p:childTnLst>
                              <p:par>
                                <p:cTn id="13" presetID="26" presetClass="emph" presetSubtype="0" fill="hold" grpId="1" nodeType="afterEffect">
                                  <p:stCondLst>
                                    <p:cond delay="0"/>
                                  </p:stCondLst>
                                  <p:iterate type="lt">
                                    <p:tmPct val="0"/>
                                  </p:iterate>
                                  <p:childTnLst>
                                    <p:animEffect transition="out" filter="fade">
                                      <p:cBhvr>
                                        <p:cTn id="14" dur="500" tmFilter="0, 0; .2, .5; .8, .5; 1, 0"/>
                                        <p:tgtEl>
                                          <p:spTgt spid="2"/>
                                        </p:tgtEl>
                                      </p:cBhvr>
                                    </p:animEffect>
                                    <p:animScale>
                                      <p:cBhvr>
                                        <p:cTn id="15" dur="250"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4575651" cy="68580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olidFill>
                <a:schemeClr val="lt1"/>
              </a:solidFill>
              <a:latin typeface="微软雅黑" panose="020B0503020204020204" pitchFamily="34" charset="-122"/>
              <a:ea typeface="微软雅黑" panose="020B0503020204020204" pitchFamily="34" charset="-122"/>
              <a:sym typeface="+mn-ea"/>
            </a:endParaRPr>
          </a:p>
        </p:txBody>
      </p:sp>
      <p:sp>
        <p:nvSpPr>
          <p:cNvPr id="4" name="衬底"/>
          <p:cNvSpPr/>
          <p:nvPr>
            <p:custDataLst>
              <p:tags r:id="rId3"/>
            </p:custDataLst>
          </p:nvPr>
        </p:nvSpPr>
        <p:spPr>
          <a:xfrm>
            <a:off x="0" y="79029"/>
            <a:ext cx="4732750" cy="6778971"/>
          </a:xfrm>
          <a:prstGeom prst="rect">
            <a:avLst/>
          </a:prstGeom>
          <a:solidFill>
            <a:schemeClr val="dk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3" name="文本框 2"/>
          <p:cNvSpPr txBox="1"/>
          <p:nvPr>
            <p:custDataLst>
              <p:tags r:id="rId4"/>
            </p:custDataLst>
          </p:nvPr>
        </p:nvSpPr>
        <p:spPr>
          <a:xfrm>
            <a:off x="457200" y="517525"/>
            <a:ext cx="3985895" cy="1379220"/>
          </a:xfrm>
          <a:prstGeom prst="rect">
            <a:avLst/>
          </a:prstGeom>
          <a:noFill/>
        </p:spPr>
        <p:txBody>
          <a:bodyPr wrap="square" lIns="63500" tIns="25400" rIns="63500" bIns="25400" rtlCol="0" anchor="b" anchorCtr="0">
            <a:spAutoFit/>
          </a:bodyPr>
          <a:lstStyle/>
          <a:p>
            <a:pPr marL="0" indent="0" algn="l">
              <a:lnSpc>
                <a:spcPct val="120000"/>
              </a:lnSpc>
              <a:spcBef>
                <a:spcPts val="0"/>
              </a:spcBef>
              <a:spcAft>
                <a:spcPts val="0"/>
              </a:spcAft>
              <a:buSzPct val="100000"/>
              <a:buNone/>
            </a:pPr>
            <a:r>
              <a:rPr lang="zh-CN" altLang="en-US" sz="3600" b="1" spc="160" dirty="0">
                <a:solidFill>
                  <a:schemeClr val="accent1">
                    <a:lumMod val="75000"/>
                  </a:schemeClr>
                </a:solidFill>
                <a:latin typeface="微软雅黑" panose="020B0503020204020204" pitchFamily="34" charset="-122"/>
                <a:ea typeface="微软雅黑" panose="020B0503020204020204" pitchFamily="34" charset="-122"/>
                <a:sym typeface="+mn-ea"/>
              </a:rPr>
              <a:t>（二）楼梯的坡度与踏步尺寸</a:t>
            </a:r>
          </a:p>
        </p:txBody>
      </p:sp>
      <p:sp>
        <p:nvSpPr>
          <p:cNvPr id="6" name="Title 6"/>
          <p:cNvSpPr txBox="1"/>
          <p:nvPr>
            <p:custDataLst>
              <p:tags r:id="rId5"/>
            </p:custDataLst>
          </p:nvPr>
        </p:nvSpPr>
        <p:spPr>
          <a:xfrm>
            <a:off x="457204" y="2199641"/>
            <a:ext cx="3718560" cy="3597272"/>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30000"/>
              </a:lnSpc>
              <a:spcBef>
                <a:spcPts val="1000"/>
              </a:spcBef>
              <a:spcAft>
                <a:spcPts val="0"/>
              </a:spcAft>
              <a:buSzPct val="100000"/>
              <a:buFont typeface="Wingdings" panose="05000000000000000000" charset="0"/>
              <a:buNone/>
            </a:pPr>
            <a:r>
              <a:rPr lang="zh-CN" altLang="en-US" sz="2000"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楼梯、坡道、爬梯的坡度范围如图2-5-3 所示。</a:t>
            </a:r>
          </a:p>
          <a:p>
            <a:pPr marL="0" lvl="0" indent="-285750" algn="l" fontAlgn="ctr">
              <a:lnSpc>
                <a:spcPct val="130000"/>
              </a:lnSpc>
              <a:spcBef>
                <a:spcPts val="1000"/>
              </a:spcBef>
              <a:spcAft>
                <a:spcPts val="0"/>
              </a:spcAft>
              <a:buSzPct val="100000"/>
              <a:buFont typeface="Wingdings" panose="05000000000000000000" charset="0"/>
              <a:buNone/>
            </a:pPr>
            <a:r>
              <a:rPr lang="zh-CN" altLang="en-US" sz="2000"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楼梯坡度实质上与楼梯踏步密切相关，踏步高与宽之比即可构成楼梯坡度。踏步高常以</a:t>
            </a:r>
            <a:r>
              <a:rPr lang="zh-CN" altLang="en-US" sz="2000" i="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h</a:t>
            </a:r>
            <a:r>
              <a:rPr lang="zh-CN" altLang="en-US" sz="2000"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 表示，踏步宽常以</a:t>
            </a:r>
            <a:r>
              <a:rPr lang="zh-CN" altLang="en-US" sz="2000" i="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b</a:t>
            </a:r>
            <a:r>
              <a:rPr lang="zh-CN" altLang="en-US" sz="2000"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 表示，民用建筑中，楼梯踏步的最小宽度与最大高度的限制值，如表2-5-1 所示。</a:t>
            </a:r>
          </a:p>
        </p:txBody>
      </p:sp>
      <p:pic>
        <p:nvPicPr>
          <p:cNvPr id="7" name="图片 6"/>
          <p:cNvPicPr>
            <a:picLocks noChangeAspect="1"/>
          </p:cNvPicPr>
          <p:nvPr>
            <p:custDataLst>
              <p:tags r:id="rId6"/>
            </p:custDataLst>
          </p:nvPr>
        </p:nvPicPr>
        <p:blipFill rotWithShape="1">
          <a:blip r:embed="rId8"/>
          <a:srcRect l="1866" r="1866"/>
          <a:stretch>
            <a:fillRect/>
          </a:stretch>
        </p:blipFill>
        <p:spPr>
          <a:xfrm>
            <a:off x="5242599" y="914381"/>
            <a:ext cx="6339890" cy="5029238"/>
          </a:xfrm>
          <a:custGeom>
            <a:avLst/>
            <a:gdLst/>
            <a:ahLst/>
            <a:cxnLst>
              <a:cxn ang="3">
                <a:pos x="hc" y="t"/>
              </a:cxn>
              <a:cxn ang="cd2">
                <a:pos x="l" y="vc"/>
              </a:cxn>
              <a:cxn ang="cd4">
                <a:pos x="hc" y="b"/>
              </a:cxn>
              <a:cxn ang="0">
                <a:pos x="r" y="vc"/>
              </a:cxn>
            </a:cxnLst>
            <a:rect l="l" t="t" r="r" b="b"/>
            <a:pathLst>
              <a:path w="10560" h="7920">
                <a:moveTo>
                  <a:pt x="0" y="0"/>
                </a:moveTo>
                <a:lnTo>
                  <a:pt x="10560" y="0"/>
                </a:lnTo>
                <a:lnTo>
                  <a:pt x="10560" y="7920"/>
                </a:lnTo>
                <a:lnTo>
                  <a:pt x="0" y="7920"/>
                </a:lnTo>
                <a:lnTo>
                  <a:pt x="0" y="0"/>
                </a:lnTo>
                <a:close/>
              </a:path>
            </a:pathLst>
          </a:cu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userDrawn="1">
            <p:custDataLst>
              <p:tags r:id="rId2"/>
            </p:custDataLst>
          </p:nvPr>
        </p:nvSpPr>
        <p:spPr>
          <a:xfrm>
            <a:off x="0" y="0"/>
            <a:ext cx="12192000" cy="4264162"/>
          </a:xfrm>
          <a:prstGeom prst="rect">
            <a:avLst/>
          </a:prstGeom>
          <a:solidFill>
            <a:srgbClr val="F2F2F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rgbClr val="FFFFFF"/>
              </a:solidFill>
              <a:latin typeface="微软雅黑" panose="020B0503020204020204" pitchFamily="34" charset="-122"/>
              <a:ea typeface="微软雅黑" panose="020B0503020204020204" pitchFamily="34" charset="-122"/>
              <a:sym typeface="+mn-ea"/>
            </a:endParaRPr>
          </a:p>
        </p:txBody>
      </p:sp>
      <p:pic>
        <p:nvPicPr>
          <p:cNvPr id="4" name="图片 3"/>
          <p:cNvPicPr>
            <a:picLocks noChangeAspect="1"/>
          </p:cNvPicPr>
          <p:nvPr>
            <p:custDataLst>
              <p:tags r:id="rId3"/>
            </p:custDataLst>
          </p:nvPr>
        </p:nvPicPr>
        <p:blipFill rotWithShape="1">
          <a:blip r:embed="rId6">
            <a:clrChange>
              <a:clrFrom>
                <a:srgbClr val="FFFFFF">
                  <a:alpha val="100000"/>
                </a:srgbClr>
              </a:clrFrom>
              <a:clrTo>
                <a:srgbClr val="FFFFFF">
                  <a:alpha val="100000"/>
                  <a:alpha val="0"/>
                </a:srgbClr>
              </a:clrTo>
            </a:clrChange>
          </a:blip>
          <a:srcRect l="291" r="286"/>
          <a:stretch>
            <a:fillRect/>
          </a:stretch>
        </p:blipFill>
        <p:spPr>
          <a:xfrm>
            <a:off x="-28575" y="609600"/>
            <a:ext cx="12249785" cy="3197860"/>
          </a:xfrm>
          <a:custGeom>
            <a:avLst/>
            <a:gdLst/>
            <a:ahLst/>
            <a:cxnLst>
              <a:cxn ang="3">
                <a:pos x="hc" y="t"/>
              </a:cxn>
              <a:cxn ang="cd2">
                <a:pos x="l" y="vc"/>
              </a:cxn>
              <a:cxn ang="cd4">
                <a:pos x="hc" y="b"/>
              </a:cxn>
              <a:cxn ang="0">
                <a:pos x="r" y="vc"/>
              </a:cxn>
            </a:cxnLst>
            <a:rect l="l" t="t" r="r" b="b"/>
            <a:pathLst>
              <a:path w="11520" h="5760">
                <a:moveTo>
                  <a:pt x="0" y="0"/>
                </a:moveTo>
                <a:lnTo>
                  <a:pt x="11520" y="0"/>
                </a:lnTo>
                <a:lnTo>
                  <a:pt x="11520" y="5760"/>
                </a:lnTo>
                <a:lnTo>
                  <a:pt x="0" y="5760"/>
                </a:lnTo>
                <a:lnTo>
                  <a:pt x="0" y="0"/>
                </a:lnTo>
                <a:close/>
              </a:path>
            </a:pathLst>
          </a:custGeom>
        </p:spPr>
      </p:pic>
      <p:sp>
        <p:nvSpPr>
          <p:cNvPr id="11" name="Title 6"/>
          <p:cNvSpPr txBox="1"/>
          <p:nvPr>
            <p:custDataLst>
              <p:tags r:id="rId4"/>
            </p:custDataLst>
          </p:nvPr>
        </p:nvSpPr>
        <p:spPr>
          <a:xfrm>
            <a:off x="1828806" y="4721362"/>
            <a:ext cx="8534388" cy="152703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30000"/>
              </a:lnSpc>
              <a:spcBef>
                <a:spcPts val="1000"/>
              </a:spcBef>
              <a:spcAft>
                <a:spcPts val="0"/>
              </a:spcAft>
              <a:buSzPct val="100000"/>
              <a:buFont typeface="Wingdings" panose="05000000000000000000" charset="0"/>
              <a:buNone/>
            </a:pPr>
            <a:r>
              <a:rPr lang="zh-CN" altLang="en-US" sz="1900" spc="200" dirty="0">
                <a:ln w="3175">
                  <a:noFill/>
                  <a:prstDash val="dash"/>
                </a:ln>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踏步的高度，成人以150mm 左右较适宜，不应高于175mm。</a:t>
            </a:r>
          </a:p>
          <a:p>
            <a:pPr marL="0" lvl="0" indent="-285750" algn="l" fontAlgn="ctr">
              <a:lnSpc>
                <a:spcPct val="130000"/>
              </a:lnSpc>
              <a:spcBef>
                <a:spcPts val="1000"/>
              </a:spcBef>
              <a:spcAft>
                <a:spcPts val="0"/>
              </a:spcAft>
              <a:buSzPct val="100000"/>
              <a:buFont typeface="Wingdings" panose="05000000000000000000" charset="0"/>
              <a:buNone/>
            </a:pPr>
            <a:r>
              <a:rPr lang="zh-CN" altLang="en-US" sz="1900" spc="200" dirty="0">
                <a:ln w="3175">
                  <a:noFill/>
                  <a:prstDash val="dash"/>
                </a:ln>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踏步的宽度（水平投影宽度）以300mm 左右为宜，不应窄于260mm。</a:t>
            </a:r>
          </a:p>
          <a:p>
            <a:pPr marL="0" lvl="0" indent="-285750" algn="l" fontAlgn="ctr">
              <a:lnSpc>
                <a:spcPct val="130000"/>
              </a:lnSpc>
              <a:spcBef>
                <a:spcPts val="1000"/>
              </a:spcBef>
              <a:spcAft>
                <a:spcPts val="0"/>
              </a:spcAft>
              <a:buSzPct val="100000"/>
              <a:buFont typeface="Wingdings" panose="05000000000000000000" charset="0"/>
              <a:buNone/>
            </a:pPr>
            <a:r>
              <a:rPr lang="zh-CN" altLang="en-US" sz="1900" spc="200" dirty="0">
                <a:ln w="3175">
                  <a:noFill/>
                  <a:prstDash val="dash"/>
                </a:ln>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应符合2</a:t>
            </a:r>
            <a:r>
              <a:rPr lang="zh-CN" altLang="en-US" sz="1900" i="1" spc="200" dirty="0">
                <a:ln w="3175">
                  <a:noFill/>
                  <a:prstDash val="dash"/>
                </a:ln>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h</a:t>
            </a:r>
            <a:r>
              <a:rPr lang="zh-CN" altLang="en-US" sz="1900" spc="200" dirty="0">
                <a:ln w="3175">
                  <a:noFill/>
                  <a:prstDash val="dash"/>
                </a:ln>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 + </a:t>
            </a:r>
            <a:r>
              <a:rPr lang="zh-CN" altLang="en-US" sz="1900" i="1" spc="200" dirty="0">
                <a:ln w="3175">
                  <a:noFill/>
                  <a:prstDash val="dash"/>
                </a:ln>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b</a:t>
            </a:r>
            <a:r>
              <a:rPr lang="zh-CN" altLang="en-US" sz="1900" spc="200" dirty="0">
                <a:ln w="3175">
                  <a:noFill/>
                  <a:prstDash val="dash"/>
                </a:ln>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 = 600 ～ 620mm，</a:t>
            </a:r>
            <a:r>
              <a:rPr lang="zh-CN" altLang="en-US" sz="1900" i="1" spc="200" dirty="0">
                <a:ln w="3175">
                  <a:noFill/>
                  <a:prstDash val="dash"/>
                </a:ln>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h</a:t>
            </a:r>
            <a:r>
              <a:rPr lang="zh-CN" altLang="en-US" sz="1900" spc="200" dirty="0">
                <a:ln w="3175">
                  <a:noFill/>
                  <a:prstDash val="dash"/>
                </a:ln>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—踏步高，</a:t>
            </a:r>
            <a:r>
              <a:rPr lang="zh-CN" altLang="en-US" sz="1900" i="1" spc="200" dirty="0">
                <a:ln w="3175">
                  <a:noFill/>
                  <a:prstDash val="dash"/>
                </a:ln>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b</a:t>
            </a:r>
            <a:r>
              <a:rPr lang="zh-CN" altLang="en-US" sz="1900" spc="200" dirty="0">
                <a:ln w="3175">
                  <a:noFill/>
                  <a:prstDash val="dash"/>
                </a:ln>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—踏步宽。</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userDrawn="1">
            <p:custDataLst>
              <p:tags r:id="rId2"/>
            </p:custDataLst>
          </p:nvPr>
        </p:nvSpPr>
        <p:spPr>
          <a:xfrm>
            <a:off x="292800" y="304200"/>
            <a:ext cx="11606400" cy="624960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4" name="文本框 3"/>
          <p:cNvSpPr txBox="1"/>
          <p:nvPr>
            <p:custDataLst>
              <p:tags r:id="rId3"/>
            </p:custDataLst>
          </p:nvPr>
        </p:nvSpPr>
        <p:spPr>
          <a:xfrm>
            <a:off x="7924800" y="1116965"/>
            <a:ext cx="3112135" cy="801370"/>
          </a:xfrm>
          <a:prstGeom prst="rect">
            <a:avLst/>
          </a:prstGeom>
          <a:noFill/>
        </p:spPr>
        <p:txBody>
          <a:bodyPr wrap="square" rtlCol="0" anchor="b">
            <a:noAutofit/>
          </a:bodyPr>
          <a:lstStyle/>
          <a:p>
            <a:pPr marL="0" indent="0" algn="l">
              <a:lnSpc>
                <a:spcPct val="100000"/>
              </a:lnSpc>
              <a:spcBef>
                <a:spcPts val="0"/>
              </a:spcBef>
              <a:spcAft>
                <a:spcPts val="0"/>
              </a:spcAft>
              <a:buSzPct val="100000"/>
              <a:buNone/>
            </a:pPr>
            <a:r>
              <a:rPr lang="zh-CN" altLang="en-US" sz="2800" b="1" spc="300" dirty="0">
                <a:solidFill>
                  <a:schemeClr val="accent1"/>
                </a:solidFill>
                <a:latin typeface="微软雅黑" panose="020B0503020204020204" pitchFamily="34" charset="-122"/>
                <a:ea typeface="微软雅黑" panose="020B0503020204020204" pitchFamily="34" charset="-122"/>
              </a:rPr>
              <a:t>（三）平台宽度</a:t>
            </a:r>
          </a:p>
        </p:txBody>
      </p:sp>
      <p:sp>
        <p:nvSpPr>
          <p:cNvPr id="6" name="Title 6"/>
          <p:cNvSpPr txBox="1"/>
          <p:nvPr>
            <p:custDataLst>
              <p:tags r:id="rId4"/>
            </p:custDataLst>
          </p:nvPr>
        </p:nvSpPr>
        <p:spPr>
          <a:xfrm>
            <a:off x="7924800" y="2039620"/>
            <a:ext cx="3265805" cy="4250690"/>
          </a:xfrm>
          <a:prstGeom prst="rect">
            <a:avLst/>
          </a:prstGeom>
          <a:noFill/>
          <a:ln w="3175">
            <a:noFill/>
            <a:prstDash val="dash"/>
          </a:ln>
        </p:spPr>
        <p:txBody>
          <a:bodyPr wrap="square" lIns="91440" tIns="45720" rIns="91440" bIns="45720"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a:lnSpc>
                <a:spcPct val="130000"/>
              </a:lnSpc>
              <a:spcBef>
                <a:spcPts val="0"/>
              </a:spcBef>
              <a:spcAft>
                <a:spcPts val="800"/>
              </a:spcAft>
              <a:buSzPct val="100000"/>
              <a:buNone/>
            </a:pPr>
            <a:r>
              <a:rPr lang="zh-CN" altLang="en-US" sz="1600" spc="0" dirty="0">
                <a:ln w="3175">
                  <a:noFill/>
                  <a:prstDash val="dash"/>
                </a:ln>
                <a:solidFill>
                  <a:srgbClr val="404040"/>
                </a:solidFill>
                <a:uFillTx/>
                <a:latin typeface="微软雅黑" panose="020B0503020204020204" pitchFamily="34" charset="-122"/>
                <a:ea typeface="微软雅黑" panose="020B0503020204020204" pitchFamily="34" charset="-122"/>
                <a:cs typeface="微软雅黑" panose="020B0503020204020204" pitchFamily="34" charset="-122"/>
              </a:rPr>
              <a:t>平台宽度分为中间平台宽度</a:t>
            </a:r>
            <a:r>
              <a:rPr lang="zh-CN" altLang="en-US" sz="1600" i="1" spc="0" dirty="0">
                <a:ln w="3175">
                  <a:noFill/>
                  <a:prstDash val="dash"/>
                </a:ln>
                <a:solidFill>
                  <a:srgbClr val="404040"/>
                </a:solidFill>
                <a:uFillTx/>
                <a:latin typeface="微软雅黑" panose="020B0503020204020204" pitchFamily="34" charset="-122"/>
                <a:ea typeface="微软雅黑" panose="020B0503020204020204" pitchFamily="34" charset="-122"/>
                <a:cs typeface="微软雅黑" panose="020B0503020204020204" pitchFamily="34" charset="-122"/>
              </a:rPr>
              <a:t>D</a:t>
            </a:r>
            <a:r>
              <a:rPr lang="zh-CN" altLang="en-US" sz="1600" spc="0" baseline="-25000" dirty="0">
                <a:ln w="3175">
                  <a:noFill/>
                  <a:prstDash val="dash"/>
                </a:ln>
                <a:solidFill>
                  <a:srgbClr val="404040"/>
                </a:solidFill>
                <a:uFillTx/>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1600" spc="0" dirty="0">
                <a:ln w="3175">
                  <a:noFill/>
                  <a:prstDash val="dash"/>
                </a:ln>
                <a:solidFill>
                  <a:srgbClr val="404040"/>
                </a:solidFill>
                <a:uFillTx/>
                <a:latin typeface="微软雅黑" panose="020B0503020204020204" pitchFamily="34" charset="-122"/>
                <a:ea typeface="微软雅黑" panose="020B0503020204020204" pitchFamily="34" charset="-122"/>
                <a:cs typeface="微软雅黑" panose="020B0503020204020204" pitchFamily="34" charset="-122"/>
              </a:rPr>
              <a:t>和楼层平台宽度</a:t>
            </a:r>
            <a:r>
              <a:rPr lang="zh-CN" altLang="en-US" sz="1600" i="1" spc="0" dirty="0">
                <a:ln w="3175">
                  <a:noFill/>
                  <a:prstDash val="dash"/>
                </a:ln>
                <a:solidFill>
                  <a:srgbClr val="404040"/>
                </a:solidFill>
                <a:uFillTx/>
                <a:latin typeface="微软雅黑" panose="020B0503020204020204" pitchFamily="34" charset="-122"/>
                <a:ea typeface="微软雅黑" panose="020B0503020204020204" pitchFamily="34" charset="-122"/>
                <a:cs typeface="微软雅黑" panose="020B0503020204020204" pitchFamily="34" charset="-122"/>
              </a:rPr>
              <a:t>D</a:t>
            </a:r>
            <a:r>
              <a:rPr lang="zh-CN" altLang="en-US" sz="1600" spc="0" baseline="-25000" dirty="0">
                <a:ln w="3175">
                  <a:noFill/>
                  <a:prstDash val="dash"/>
                </a:ln>
                <a:solidFill>
                  <a:srgbClr val="404040"/>
                </a:solidFill>
                <a:uFillTx/>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1600" spc="0" dirty="0">
                <a:ln w="3175">
                  <a:noFill/>
                  <a:prstDash val="dash"/>
                </a:ln>
                <a:solidFill>
                  <a:srgbClr val="404040"/>
                </a:solidFill>
                <a:uFillTx/>
                <a:latin typeface="微软雅黑" panose="020B0503020204020204" pitchFamily="34" charset="-122"/>
                <a:ea typeface="微软雅黑" panose="020B0503020204020204" pitchFamily="34" charset="-122"/>
                <a:cs typeface="微软雅黑" panose="020B0503020204020204" pitchFamily="34" charset="-122"/>
              </a:rPr>
              <a:t>，对于平行和折行多跑等类型楼梯，其转向后的中间平台宽度应不小于梯段宽度，以保证通行与梯段同股数人流。同时应便于家具搬运，医院建筑还应保证担架在平台处能转向通行，其中间平台宽度应大于1800mm。对于直行多跑楼梯，其中间平台宽度可等于梯段宽，或者大1000mm。对于楼层平台宽度，则应比中间平台更宽松一些，以利人流分配和停留（图2-5-4）。</a:t>
            </a:r>
          </a:p>
        </p:txBody>
      </p:sp>
      <p:pic>
        <p:nvPicPr>
          <p:cNvPr id="2" name="图片 1"/>
          <p:cNvPicPr>
            <a:picLocks noChangeAspect="1"/>
          </p:cNvPicPr>
          <p:nvPr/>
        </p:nvPicPr>
        <p:blipFill>
          <a:blip r:embed="rId6"/>
          <a:stretch>
            <a:fillRect/>
          </a:stretch>
        </p:blipFill>
        <p:spPr>
          <a:xfrm>
            <a:off x="850265" y="1089025"/>
            <a:ext cx="6429611" cy="4680000"/>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custDataLst>
              <p:tags r:id="rId2"/>
            </p:custDataLst>
          </p:nvPr>
        </p:nvSpPr>
        <p:spPr>
          <a:xfrm>
            <a:off x="0" y="0"/>
            <a:ext cx="12192000" cy="6858000"/>
          </a:xfrm>
          <a:prstGeom prst="rect">
            <a:avLst/>
          </a:prstGeom>
          <a:solidFill>
            <a:schemeClr val="accent1">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solidFill>
                <a:schemeClr val="lt1"/>
              </a:solidFill>
            </a:endParaRPr>
          </a:p>
        </p:txBody>
      </p:sp>
      <p:sp>
        <p:nvSpPr>
          <p:cNvPr id="52" name="等腰三角形 51"/>
          <p:cNvSpPr/>
          <p:nvPr>
            <p:custDataLst>
              <p:tags r:id="rId3"/>
            </p:custDataLst>
          </p:nvPr>
        </p:nvSpPr>
        <p:spPr>
          <a:xfrm rot="18491121">
            <a:off x="2955913" y="551593"/>
            <a:ext cx="453316" cy="390791"/>
          </a:xfrm>
          <a:prstGeom prst="triangl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bg1"/>
              </a:solidFill>
              <a:latin typeface="+mn-ea"/>
            </a:endParaRPr>
          </a:p>
        </p:txBody>
      </p:sp>
      <p:sp>
        <p:nvSpPr>
          <p:cNvPr id="44" name="任意多边形: 形状 43"/>
          <p:cNvSpPr/>
          <p:nvPr>
            <p:custDataLst>
              <p:tags r:id="rId4"/>
            </p:custDataLst>
          </p:nvPr>
        </p:nvSpPr>
        <p:spPr>
          <a:xfrm>
            <a:off x="0" y="0"/>
            <a:ext cx="2977092" cy="2641354"/>
          </a:xfrm>
          <a:custGeom>
            <a:avLst/>
            <a:gdLst>
              <a:gd name="connsiteX0" fmla="*/ 1850739 w 2977092"/>
              <a:gd name="connsiteY0" fmla="*/ 0 h 2641354"/>
              <a:gd name="connsiteX1" fmla="*/ 2976103 w 2977092"/>
              <a:gd name="connsiteY1" fmla="*/ 0 h 2641354"/>
              <a:gd name="connsiteX2" fmla="*/ 2977092 w 2977092"/>
              <a:gd name="connsiteY2" fmla="*/ 19598 h 2641354"/>
              <a:gd name="connsiteX3" fmla="*/ 355336 w 2977092"/>
              <a:gd name="connsiteY3" fmla="*/ 2641354 h 2641354"/>
              <a:gd name="connsiteX4" fmla="*/ 87277 w 2977092"/>
              <a:gd name="connsiteY4" fmla="*/ 2627818 h 2641354"/>
              <a:gd name="connsiteX5" fmla="*/ 0 w 2977092"/>
              <a:gd name="connsiteY5" fmla="*/ 2614498 h 2641354"/>
              <a:gd name="connsiteX6" fmla="*/ 0 w 2977092"/>
              <a:gd name="connsiteY6" fmla="*/ 1471767 h 2641354"/>
              <a:gd name="connsiteX7" fmla="*/ 53761 w 2977092"/>
              <a:gd name="connsiteY7" fmla="*/ 1485590 h 2641354"/>
              <a:gd name="connsiteX8" fmla="*/ 355336 w 2977092"/>
              <a:gd name="connsiteY8" fmla="*/ 1515991 h 2641354"/>
              <a:gd name="connsiteX9" fmla="*/ 1851729 w 2977092"/>
              <a:gd name="connsiteY9" fmla="*/ 19598 h 2641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77092" h="2641354">
                <a:moveTo>
                  <a:pt x="1850739" y="0"/>
                </a:moveTo>
                <a:lnTo>
                  <a:pt x="2976103" y="0"/>
                </a:lnTo>
                <a:lnTo>
                  <a:pt x="2977092" y="19598"/>
                </a:lnTo>
                <a:cubicBezTo>
                  <a:pt x="2977092" y="1467554"/>
                  <a:pt x="1803292" y="2641354"/>
                  <a:pt x="355336" y="2641354"/>
                </a:cubicBezTo>
                <a:cubicBezTo>
                  <a:pt x="264839" y="2641354"/>
                  <a:pt x="175412" y="2636769"/>
                  <a:pt x="87277" y="2627818"/>
                </a:cubicBezTo>
                <a:lnTo>
                  <a:pt x="0" y="2614498"/>
                </a:lnTo>
                <a:lnTo>
                  <a:pt x="0" y="1471767"/>
                </a:lnTo>
                <a:lnTo>
                  <a:pt x="53761" y="1485590"/>
                </a:lnTo>
                <a:cubicBezTo>
                  <a:pt x="151172" y="1505523"/>
                  <a:pt x="252032" y="1515991"/>
                  <a:pt x="355336" y="1515991"/>
                </a:cubicBezTo>
                <a:cubicBezTo>
                  <a:pt x="1181771" y="1515991"/>
                  <a:pt x="1851729" y="846033"/>
                  <a:pt x="1851729" y="19598"/>
                </a:cubicBezTo>
                <a:close/>
              </a:path>
            </a:pathLst>
          </a:cu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bg1"/>
              </a:solidFill>
              <a:latin typeface="+mn-ea"/>
            </a:endParaRPr>
          </a:p>
        </p:txBody>
      </p:sp>
      <p:sp>
        <p:nvSpPr>
          <p:cNvPr id="39" name="任意多边形: 形状 38"/>
          <p:cNvSpPr/>
          <p:nvPr>
            <p:custDataLst>
              <p:tags r:id="rId5"/>
            </p:custDataLst>
          </p:nvPr>
        </p:nvSpPr>
        <p:spPr>
          <a:xfrm>
            <a:off x="10118737" y="4412046"/>
            <a:ext cx="2073263" cy="2445954"/>
          </a:xfrm>
          <a:custGeom>
            <a:avLst/>
            <a:gdLst>
              <a:gd name="connsiteX0" fmla="*/ 2057367 w 2073263"/>
              <a:gd name="connsiteY0" fmla="*/ 0 h 2445954"/>
              <a:gd name="connsiteX1" fmla="*/ 2073263 w 2073263"/>
              <a:gd name="connsiteY1" fmla="*/ 803 h 2445954"/>
              <a:gd name="connsiteX2" fmla="*/ 2073263 w 2073263"/>
              <a:gd name="connsiteY2" fmla="*/ 973979 h 2445954"/>
              <a:gd name="connsiteX3" fmla="*/ 2057367 w 2073263"/>
              <a:gd name="connsiteY3" fmla="*/ 973176 h 2445954"/>
              <a:gd name="connsiteX4" fmla="*/ 973176 w 2073263"/>
              <a:gd name="connsiteY4" fmla="*/ 2057367 h 2445954"/>
              <a:gd name="connsiteX5" fmla="*/ 995203 w 2073263"/>
              <a:gd name="connsiteY5" fmla="*/ 2275870 h 2445954"/>
              <a:gd name="connsiteX6" fmla="*/ 1048000 w 2073263"/>
              <a:gd name="connsiteY6" fmla="*/ 2445954 h 2445954"/>
              <a:gd name="connsiteX7" fmla="*/ 39173 w 2073263"/>
              <a:gd name="connsiteY7" fmla="*/ 2445954 h 2445954"/>
              <a:gd name="connsiteX8" fmla="*/ 0 w 2073263"/>
              <a:gd name="connsiteY8" fmla="*/ 2057367 h 2445954"/>
              <a:gd name="connsiteX9" fmla="*/ 2057367 w 2073263"/>
              <a:gd name="connsiteY9" fmla="*/ 0 h 2445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73263" h="2445954">
                <a:moveTo>
                  <a:pt x="2057367" y="0"/>
                </a:moveTo>
                <a:lnTo>
                  <a:pt x="2073263" y="803"/>
                </a:lnTo>
                <a:lnTo>
                  <a:pt x="2073263" y="973979"/>
                </a:lnTo>
                <a:lnTo>
                  <a:pt x="2057367" y="973176"/>
                </a:lnTo>
                <a:cubicBezTo>
                  <a:pt x="1458585" y="973176"/>
                  <a:pt x="973176" y="1458585"/>
                  <a:pt x="973176" y="2057367"/>
                </a:cubicBezTo>
                <a:cubicBezTo>
                  <a:pt x="973176" y="2132215"/>
                  <a:pt x="980760" y="2205291"/>
                  <a:pt x="995203" y="2275870"/>
                </a:cubicBezTo>
                <a:lnTo>
                  <a:pt x="1048000" y="2445954"/>
                </a:lnTo>
                <a:lnTo>
                  <a:pt x="39173" y="2445954"/>
                </a:lnTo>
                <a:lnTo>
                  <a:pt x="0" y="2057367"/>
                </a:lnTo>
                <a:cubicBezTo>
                  <a:pt x="0" y="921116"/>
                  <a:pt x="921115" y="0"/>
                  <a:pt x="2057367" y="0"/>
                </a:cubicBezTo>
                <a:close/>
              </a:path>
            </a:pathLst>
          </a:custGeom>
          <a:solidFill>
            <a:schemeClr val="bg1"/>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sz="1600" b="1" dirty="0">
              <a:solidFill>
                <a:schemeClr val="bg1"/>
              </a:solidFill>
              <a:latin typeface="+mn-ea"/>
            </a:endParaRPr>
          </a:p>
        </p:txBody>
      </p:sp>
      <p:sp>
        <p:nvSpPr>
          <p:cNvPr id="47" name="椭圆 46"/>
          <p:cNvSpPr/>
          <p:nvPr>
            <p:custDataLst>
              <p:tags r:id="rId6"/>
            </p:custDataLst>
          </p:nvPr>
        </p:nvSpPr>
        <p:spPr>
          <a:xfrm>
            <a:off x="9921433" y="3758859"/>
            <a:ext cx="1514300" cy="1514300"/>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bg1"/>
              </a:solidFill>
              <a:latin typeface="+mn-ea"/>
            </a:endParaRPr>
          </a:p>
        </p:txBody>
      </p:sp>
      <p:sp>
        <p:nvSpPr>
          <p:cNvPr id="37" name="任意多边形: 形状 36"/>
          <p:cNvSpPr/>
          <p:nvPr>
            <p:custDataLst>
              <p:tags r:id="rId7"/>
            </p:custDataLst>
          </p:nvPr>
        </p:nvSpPr>
        <p:spPr>
          <a:xfrm>
            <a:off x="2038529" y="1054555"/>
            <a:ext cx="8445500" cy="5243512"/>
          </a:xfrm>
          <a:custGeom>
            <a:avLst/>
            <a:gdLst>
              <a:gd name="connsiteX0" fmla="*/ 0 w 8445500"/>
              <a:gd name="connsiteY0" fmla="*/ 0 h 5243512"/>
              <a:gd name="connsiteX1" fmla="*/ 8445500 w 8445500"/>
              <a:gd name="connsiteY1" fmla="*/ 0 h 5243512"/>
              <a:gd name="connsiteX2" fmla="*/ 8445500 w 8445500"/>
              <a:gd name="connsiteY2" fmla="*/ 4705350 h 5243512"/>
              <a:gd name="connsiteX3" fmla="*/ 1382307 w 8445500"/>
              <a:gd name="connsiteY3" fmla="*/ 4705350 h 5243512"/>
              <a:gd name="connsiteX4" fmla="*/ 844145 w 8445500"/>
              <a:gd name="connsiteY4" fmla="*/ 5243512 h 5243512"/>
              <a:gd name="connsiteX5" fmla="*/ 305983 w 8445500"/>
              <a:gd name="connsiteY5" fmla="*/ 4705350 h 5243512"/>
              <a:gd name="connsiteX6" fmla="*/ 301246 w 8445500"/>
              <a:gd name="connsiteY6" fmla="*/ 4705350 h 5243512"/>
              <a:gd name="connsiteX7" fmla="*/ 0 w 8445500"/>
              <a:gd name="connsiteY7" fmla="*/ 4404104 h 5243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445500" h="5243512">
                <a:moveTo>
                  <a:pt x="0" y="0"/>
                </a:moveTo>
                <a:lnTo>
                  <a:pt x="8445500" y="0"/>
                </a:lnTo>
                <a:lnTo>
                  <a:pt x="8445500" y="4705350"/>
                </a:lnTo>
                <a:lnTo>
                  <a:pt x="1382307" y="4705350"/>
                </a:lnTo>
                <a:lnTo>
                  <a:pt x="844145" y="5243512"/>
                </a:lnTo>
                <a:lnTo>
                  <a:pt x="305983" y="4705350"/>
                </a:lnTo>
                <a:lnTo>
                  <a:pt x="301246" y="4705350"/>
                </a:lnTo>
                <a:lnTo>
                  <a:pt x="0" y="4404104"/>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bg1"/>
              </a:solidFill>
              <a:latin typeface="+mn-ea"/>
            </a:endParaRPr>
          </a:p>
        </p:txBody>
      </p:sp>
      <p:sp>
        <p:nvSpPr>
          <p:cNvPr id="36" name="任意多边形: 形状 35"/>
          <p:cNvSpPr/>
          <p:nvPr>
            <p:custDataLst>
              <p:tags r:id="rId8"/>
            </p:custDataLst>
          </p:nvPr>
        </p:nvSpPr>
        <p:spPr>
          <a:xfrm>
            <a:off x="1873250" y="917479"/>
            <a:ext cx="8445500" cy="5243512"/>
          </a:xfrm>
          <a:custGeom>
            <a:avLst/>
            <a:gdLst>
              <a:gd name="connsiteX0" fmla="*/ 0 w 8445500"/>
              <a:gd name="connsiteY0" fmla="*/ 0 h 5243512"/>
              <a:gd name="connsiteX1" fmla="*/ 8445500 w 8445500"/>
              <a:gd name="connsiteY1" fmla="*/ 0 h 5243512"/>
              <a:gd name="connsiteX2" fmla="*/ 8445500 w 8445500"/>
              <a:gd name="connsiteY2" fmla="*/ 4705350 h 5243512"/>
              <a:gd name="connsiteX3" fmla="*/ 1382307 w 8445500"/>
              <a:gd name="connsiteY3" fmla="*/ 4705350 h 5243512"/>
              <a:gd name="connsiteX4" fmla="*/ 844145 w 8445500"/>
              <a:gd name="connsiteY4" fmla="*/ 5243512 h 5243512"/>
              <a:gd name="connsiteX5" fmla="*/ 305983 w 8445500"/>
              <a:gd name="connsiteY5" fmla="*/ 4705350 h 5243512"/>
              <a:gd name="connsiteX6" fmla="*/ 301246 w 8445500"/>
              <a:gd name="connsiteY6" fmla="*/ 4705350 h 5243512"/>
              <a:gd name="connsiteX7" fmla="*/ 0 w 8445500"/>
              <a:gd name="connsiteY7" fmla="*/ 4404104 h 5243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445500" h="5243512">
                <a:moveTo>
                  <a:pt x="0" y="0"/>
                </a:moveTo>
                <a:lnTo>
                  <a:pt x="8445500" y="0"/>
                </a:lnTo>
                <a:lnTo>
                  <a:pt x="8445500" y="4705350"/>
                </a:lnTo>
                <a:lnTo>
                  <a:pt x="1382307" y="4705350"/>
                </a:lnTo>
                <a:lnTo>
                  <a:pt x="844145" y="5243512"/>
                </a:lnTo>
                <a:lnTo>
                  <a:pt x="305983" y="4705350"/>
                </a:lnTo>
                <a:lnTo>
                  <a:pt x="301246" y="4705350"/>
                </a:lnTo>
                <a:lnTo>
                  <a:pt x="0" y="4404104"/>
                </a:lnTo>
                <a:close/>
              </a:path>
            </a:pathLst>
          </a:cu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bg1"/>
              </a:solidFill>
              <a:latin typeface="+mn-ea"/>
            </a:endParaRPr>
          </a:p>
        </p:txBody>
      </p:sp>
      <p:grpSp>
        <p:nvGrpSpPr>
          <p:cNvPr id="27" name="组合 26"/>
          <p:cNvGrpSpPr/>
          <p:nvPr>
            <p:custDataLst>
              <p:tags r:id="rId9"/>
            </p:custDataLst>
          </p:nvPr>
        </p:nvGrpSpPr>
        <p:grpSpPr>
          <a:xfrm>
            <a:off x="8933479" y="697009"/>
            <a:ext cx="974314" cy="562692"/>
            <a:chOff x="7246094" y="594777"/>
            <a:chExt cx="974314" cy="562692"/>
          </a:xfrm>
          <a:solidFill>
            <a:schemeClr val="accent1">
              <a:lumMod val="60000"/>
              <a:lumOff val="40000"/>
            </a:schemeClr>
          </a:solidFill>
        </p:grpSpPr>
        <p:sp>
          <p:nvSpPr>
            <p:cNvPr id="28" name="任意多边形: 形状 27"/>
            <p:cNvSpPr/>
            <p:nvPr>
              <p:custDataLst>
                <p:tags r:id="rId16"/>
              </p:custDataLst>
            </p:nvPr>
          </p:nvSpPr>
          <p:spPr>
            <a:xfrm rot="10800000">
              <a:off x="7759995" y="594777"/>
              <a:ext cx="460413" cy="562692"/>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sp>
          <p:nvSpPr>
            <p:cNvPr id="29" name="任意多边形: 形状 28"/>
            <p:cNvSpPr/>
            <p:nvPr>
              <p:custDataLst>
                <p:tags r:id="rId17"/>
              </p:custDataLst>
            </p:nvPr>
          </p:nvSpPr>
          <p:spPr>
            <a:xfrm rot="10800000">
              <a:off x="7246094" y="594777"/>
              <a:ext cx="460413" cy="562692"/>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lt1"/>
                </a:solidFill>
              </a:endParaRPr>
            </a:p>
          </p:txBody>
        </p:sp>
      </p:grpSp>
      <p:sp>
        <p:nvSpPr>
          <p:cNvPr id="45" name="椭圆 44"/>
          <p:cNvSpPr/>
          <p:nvPr>
            <p:custDataLst>
              <p:tags r:id="rId10"/>
            </p:custDataLst>
          </p:nvPr>
        </p:nvSpPr>
        <p:spPr>
          <a:xfrm>
            <a:off x="695459" y="2369713"/>
            <a:ext cx="669702" cy="66970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bg1"/>
              </a:solidFill>
              <a:latin typeface="+mn-ea"/>
            </a:endParaRPr>
          </a:p>
        </p:txBody>
      </p:sp>
      <p:sp>
        <p:nvSpPr>
          <p:cNvPr id="46" name="椭圆 45"/>
          <p:cNvSpPr/>
          <p:nvPr>
            <p:custDataLst>
              <p:tags r:id="rId11"/>
            </p:custDataLst>
          </p:nvPr>
        </p:nvSpPr>
        <p:spPr>
          <a:xfrm>
            <a:off x="476518" y="3232597"/>
            <a:ext cx="196403" cy="196403"/>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bg1"/>
              </a:solidFill>
              <a:latin typeface="+mn-ea"/>
            </a:endParaRPr>
          </a:p>
        </p:txBody>
      </p:sp>
      <p:sp>
        <p:nvSpPr>
          <p:cNvPr id="48" name="椭圆 47"/>
          <p:cNvSpPr/>
          <p:nvPr>
            <p:custDataLst>
              <p:tags r:id="rId12"/>
            </p:custDataLst>
          </p:nvPr>
        </p:nvSpPr>
        <p:spPr>
          <a:xfrm>
            <a:off x="10883536" y="3262836"/>
            <a:ext cx="332330" cy="332330"/>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bg1"/>
              </a:solidFill>
              <a:latin typeface="+mn-ea"/>
            </a:endParaRPr>
          </a:p>
        </p:txBody>
      </p:sp>
      <p:sp>
        <p:nvSpPr>
          <p:cNvPr id="51" name="椭圆 50"/>
          <p:cNvSpPr/>
          <p:nvPr>
            <p:custDataLst>
              <p:tags r:id="rId13"/>
            </p:custDataLst>
          </p:nvPr>
        </p:nvSpPr>
        <p:spPr>
          <a:xfrm>
            <a:off x="11294772" y="3134396"/>
            <a:ext cx="155323" cy="14971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bg1"/>
              </a:solidFill>
              <a:latin typeface="+mn-ea"/>
            </a:endParaRPr>
          </a:p>
        </p:txBody>
      </p:sp>
      <p:sp>
        <p:nvSpPr>
          <p:cNvPr id="2" name="矩形 1"/>
          <p:cNvSpPr/>
          <p:nvPr>
            <p:custDataLst>
              <p:tags r:id="rId14"/>
            </p:custDataLst>
          </p:nvPr>
        </p:nvSpPr>
        <p:spPr>
          <a:xfrm>
            <a:off x="3738880" y="1962150"/>
            <a:ext cx="5448300" cy="523240"/>
          </a:xfrm>
          <a:prstGeom prst="rect">
            <a:avLst/>
          </a:prstGeom>
        </p:spPr>
        <p:txBody>
          <a:bodyPr wrap="square">
            <a:normAutofit fontScale="97500"/>
          </a:bodyPr>
          <a:lstStyle/>
          <a:p>
            <a:pPr marL="0" indent="0" algn="l" fontAlgn="ctr">
              <a:lnSpc>
                <a:spcPct val="100000"/>
              </a:lnSpc>
              <a:spcBef>
                <a:spcPts val="1000"/>
              </a:spcBef>
              <a:spcAft>
                <a:spcPts val="0"/>
              </a:spcAft>
              <a:buClr>
                <a:schemeClr val="tx2">
                  <a:lumMod val="75000"/>
                </a:schemeClr>
              </a:buClr>
              <a:buSzPct val="130000"/>
              <a:buNone/>
            </a:pPr>
            <a:r>
              <a:rPr lang="zh-CN" altLang="en-US" sz="2800" b="1" dirty="0">
                <a:solidFill>
                  <a:schemeClr val="accent1"/>
                </a:solidFill>
                <a:latin typeface="Arial" panose="020B0604020202020204" pitchFamily="34" charset="0"/>
                <a:ea typeface="微软雅黑" panose="020B0503020204020204" pitchFamily="34" charset="-122"/>
              </a:rPr>
              <a:t>（四）梯井宽度</a:t>
            </a:r>
          </a:p>
        </p:txBody>
      </p:sp>
      <p:sp>
        <p:nvSpPr>
          <p:cNvPr id="19" name="文本框 18"/>
          <p:cNvSpPr txBox="1"/>
          <p:nvPr>
            <p:custDataLst>
              <p:tags r:id="rId15"/>
            </p:custDataLst>
          </p:nvPr>
        </p:nvSpPr>
        <p:spPr>
          <a:xfrm>
            <a:off x="3729990" y="2757170"/>
            <a:ext cx="5457190" cy="1942465"/>
          </a:xfrm>
          <a:prstGeom prst="rect">
            <a:avLst/>
          </a:prstGeom>
          <a:noFill/>
        </p:spPr>
        <p:txBody>
          <a:bodyPr wrap="square" lIns="90170" tIns="46990" rIns="90170" bIns="46990" rtlCol="0">
            <a:normAutofit/>
          </a:bodyPr>
          <a:lstStyle>
            <a:defPPr>
              <a:defRPr lang="zh-CN"/>
            </a:defPPr>
            <a:lvl1pPr fontAlgn="auto">
              <a:lnSpc>
                <a:spcPct val="130000"/>
              </a:lnSpc>
              <a:spcAft>
                <a:spcPts val="1000"/>
              </a:spcAft>
              <a:defRPr sz="1600" spc="150"/>
            </a:lvl1pPr>
          </a:lstStyle>
          <a:p>
            <a:pPr marL="0" lvl="0" indent="0" algn="l" fontAlgn="ctr">
              <a:lnSpc>
                <a:spcPct val="130000"/>
              </a:lnSpc>
              <a:spcBef>
                <a:spcPts val="1000"/>
              </a:spcBef>
              <a:spcAft>
                <a:spcPts val="0"/>
              </a:spcAft>
              <a:buSzPct val="90000"/>
              <a:buNone/>
            </a:pPr>
            <a:r>
              <a:rPr lang="zh-CN" altLang="en-US" sz="1600" dirty="0">
                <a:solidFill>
                  <a:schemeClr val="tx1">
                    <a:lumMod val="85000"/>
                    <a:lumOff val="15000"/>
                  </a:schemeClr>
                </a:solidFill>
                <a:uFillTx/>
                <a:latin typeface="Arial" panose="020B0604020202020204" pitchFamily="34" charset="0"/>
                <a:ea typeface="微软雅黑" panose="020B0503020204020204" pitchFamily="34" charset="-122"/>
              </a:rPr>
              <a:t>所谓梯井，系指梯段之间形成的空当，此空当从顶层到底层贯通。在平行多跑楼梯中，可无梯井，但为了梯段安装和平台转弯缓冲，可设梯井。为了安全，其宽度应小，以60～200mm 为宜。当梯井宽≥500时应加防护措施。</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椭圆 21"/>
          <p:cNvSpPr/>
          <p:nvPr>
            <p:custDataLst>
              <p:tags r:id="rId2"/>
            </p:custDataLst>
          </p:nvPr>
        </p:nvSpPr>
        <p:spPr>
          <a:xfrm flipV="1">
            <a:off x="7693914" y="6154344"/>
            <a:ext cx="2520000" cy="45721"/>
          </a:xfrm>
          <a:prstGeom prst="ellipse">
            <a:avLst/>
          </a:prstGeom>
          <a:solidFill>
            <a:schemeClr val="bg1">
              <a:lumMod val="75000"/>
            </a:schemeClr>
          </a:solidFill>
          <a:ln>
            <a:noFill/>
          </a:ln>
          <a:effectLst>
            <a:outerShdw blurRad="38100" dist="165100" dir="5400000" sx="108000" sy="108000" rotWithShape="0">
              <a:schemeClr val="tx1">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pic>
        <p:nvPicPr>
          <p:cNvPr id="18" name="图片 17" descr="C:\Users\kingsoft\Desktop\图片1.png图片1"/>
          <p:cNvPicPr/>
          <p:nvPr>
            <p:custDataLst>
              <p:tags r:id="rId3"/>
            </p:custDataLst>
          </p:nvPr>
        </p:nvPicPr>
        <p:blipFill>
          <a:blip r:embed="rId14"/>
          <a:srcRect/>
          <a:stretch>
            <a:fillRect/>
          </a:stretch>
        </p:blipFill>
        <p:spPr>
          <a:xfrm>
            <a:off x="7542582" y="563154"/>
            <a:ext cx="2822665" cy="5760000"/>
          </a:xfrm>
          <a:prstGeom prst="rect">
            <a:avLst/>
          </a:prstGeom>
        </p:spPr>
      </p:pic>
      <p:sp>
        <p:nvSpPr>
          <p:cNvPr id="24" name="矩形 23"/>
          <p:cNvSpPr/>
          <p:nvPr>
            <p:custDataLst>
              <p:tags r:id="rId4"/>
            </p:custDataLst>
          </p:nvPr>
        </p:nvSpPr>
        <p:spPr>
          <a:xfrm>
            <a:off x="0" y="1"/>
            <a:ext cx="6096000" cy="6857999"/>
          </a:xfrm>
          <a:prstGeom prst="rect">
            <a:avLst/>
          </a:prstGeom>
          <a:pattFill prst="ltDnDiag">
            <a:fgClr>
              <a:schemeClr val="bg2">
                <a:lumMod val="85000"/>
              </a:schemeClr>
            </a:fgClr>
            <a:bgClr>
              <a:schemeClr val="bg2"/>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1" lang="zh-CN" altLang="en-US" sz="1600" b="1" i="0" u="none" strike="noStrike" kern="1200" cap="none" spc="0" normalizeH="0" noProof="0">
              <a:ln>
                <a:noFill/>
              </a:ln>
              <a:solidFill>
                <a:prstClr val="white"/>
              </a:solidFill>
              <a:effectLst/>
              <a:uLnTx/>
              <a:uFillTx/>
              <a:latin typeface="Arial" panose="020B0604020202020204" pitchFamily="34" charset="0"/>
              <a:ea typeface="等线" panose="02010600030101010101" charset="-122"/>
              <a:cs typeface="+mn-cs"/>
            </a:endParaRPr>
          </a:p>
        </p:txBody>
      </p:sp>
      <p:sp>
        <p:nvSpPr>
          <p:cNvPr id="14" name="Title 6"/>
          <p:cNvSpPr txBox="1"/>
          <p:nvPr>
            <p:custDataLst>
              <p:tags r:id="rId5"/>
            </p:custDataLst>
          </p:nvPr>
        </p:nvSpPr>
        <p:spPr>
          <a:xfrm>
            <a:off x="608330" y="1225550"/>
            <a:ext cx="5231765" cy="1277620"/>
          </a:xfrm>
          <a:prstGeom prst="rect">
            <a:avLst/>
          </a:prstGeom>
          <a:noFill/>
          <a:ln w="3175">
            <a:noFill/>
            <a:prstDash val="dash"/>
          </a:ln>
        </p:spPr>
        <p:txBody>
          <a:bodyPr wrap="square" lIns="72000" tIns="36000" rIns="72000" bIns="36000" anchor="b"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10000"/>
              </a:lnSpc>
              <a:spcBef>
                <a:spcPts val="0"/>
              </a:spcBef>
              <a:spcAft>
                <a:spcPts val="0"/>
              </a:spcAft>
              <a:buSzPct val="100000"/>
              <a:buFontTx/>
              <a:buNone/>
            </a:pPr>
            <a:r>
              <a:rPr kumimoji="0" lang="zh-CN" altLang="en-US" sz="3600" b="1" i="0" kern="1200" cap="none" spc="300" normalizeH="0" noProof="0" dirty="0">
                <a:ln w="3175">
                  <a:noFill/>
                  <a:prstDash val="dash"/>
                </a:ln>
                <a:solidFill>
                  <a:schemeClr val="accent1"/>
                </a:solidFill>
                <a:effectLst/>
                <a:latin typeface="Arial" panose="020B0604020202020204" pitchFamily="34" charset="0"/>
                <a:ea typeface="微软雅黑" panose="020B0503020204020204" pitchFamily="34" charset="-122"/>
                <a:cs typeface="微软雅黑" panose="020B0503020204020204" pitchFamily="34" charset="-122"/>
              </a:rPr>
              <a:t>（五）楼梯尺寸的确定</a:t>
            </a:r>
          </a:p>
        </p:txBody>
      </p:sp>
      <p:sp>
        <p:nvSpPr>
          <p:cNvPr id="15" name="Title 6"/>
          <p:cNvSpPr txBox="1"/>
          <p:nvPr>
            <p:custDataLst>
              <p:tags r:id="rId6"/>
            </p:custDataLst>
          </p:nvPr>
        </p:nvSpPr>
        <p:spPr>
          <a:xfrm>
            <a:off x="608398" y="2809315"/>
            <a:ext cx="4879200" cy="2664915"/>
          </a:xfrm>
          <a:prstGeom prst="rect">
            <a:avLst/>
          </a:prstGeom>
          <a:noFill/>
          <a:ln w="3175">
            <a:noFill/>
            <a:prstDash val="dash"/>
          </a:ln>
        </p:spPr>
        <p:txBody>
          <a:bodyPr wrap="square" lIns="72000" tIns="36000" rIns="72000" bIns="360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285750" algn="just" defTabSz="913765" rtl="0" eaLnBrk="1" fontAlgn="auto" latinLnBrk="0" hangingPunct="1">
              <a:lnSpc>
                <a:spcPct val="130000"/>
              </a:lnSpc>
              <a:spcBef>
                <a:spcPts val="0"/>
              </a:spcBef>
              <a:spcAft>
                <a:spcPts val="800"/>
              </a:spcAft>
              <a:buClr>
                <a:srgbClr val="595959"/>
              </a:buClr>
              <a:buSzPct val="100000"/>
              <a:buFont typeface="Wingdings" panose="05000000000000000000" pitchFamily="2" charset="2"/>
              <a:buNone/>
            </a:pPr>
            <a:r>
              <a:rPr kumimoji="0" lang="zh-CN" altLang="en-US" sz="1600" b="0" i="0" kern="1200" cap="none" spc="50" normalizeH="0" noProof="0" dirty="0">
                <a:ln w="3175">
                  <a:noFill/>
                  <a:prstDash val="dash"/>
                </a:ln>
                <a:solidFill>
                  <a:schemeClr val="tx1">
                    <a:lumMod val="65000"/>
                    <a:lumOff val="35000"/>
                  </a:schemeClr>
                </a:solidFill>
                <a:effectLst/>
                <a:latin typeface="Arial" panose="020B0604020202020204" pitchFamily="34" charset="0"/>
                <a:ea typeface="微软雅黑 Light" panose="020B0502040204020203" pitchFamily="34" charset="-122"/>
                <a:cs typeface="微软雅黑" panose="020B0503020204020204" pitchFamily="34" charset="-122"/>
              </a:rPr>
              <a:t>设计楼梯主要是解决楼梯梯段和平台的设计，而梯段和平台的尺寸与楼梯间的开间、进深和层高有关。楼梯尺寸确定示意图，如图2-5-5所示。</a:t>
            </a:r>
          </a:p>
          <a:p>
            <a:pPr marL="0" marR="0" lvl="0" indent="-285750" algn="just" defTabSz="913765" rtl="0" eaLnBrk="1" fontAlgn="auto" latinLnBrk="0" hangingPunct="1">
              <a:lnSpc>
                <a:spcPct val="130000"/>
              </a:lnSpc>
              <a:spcBef>
                <a:spcPts val="0"/>
              </a:spcBef>
              <a:spcAft>
                <a:spcPts val="800"/>
              </a:spcAft>
              <a:buClr>
                <a:srgbClr val="595959"/>
              </a:buClr>
              <a:buSzPct val="100000"/>
              <a:buFont typeface="Wingdings" panose="05000000000000000000" pitchFamily="2" charset="2"/>
              <a:buNone/>
            </a:pPr>
            <a:r>
              <a:rPr kumimoji="0" lang="zh-CN" altLang="en-US" sz="1600" b="0" i="0" kern="1200" cap="none" spc="50" normalizeH="0" noProof="0" dirty="0">
                <a:ln w="3175">
                  <a:noFill/>
                  <a:prstDash val="dash"/>
                </a:ln>
                <a:solidFill>
                  <a:schemeClr val="tx1">
                    <a:lumMod val="65000"/>
                    <a:lumOff val="35000"/>
                  </a:schemeClr>
                </a:solidFill>
                <a:effectLst/>
                <a:latin typeface="Arial" panose="020B0604020202020204" pitchFamily="34" charset="0"/>
                <a:ea typeface="微软雅黑 Light" panose="020B0502040204020203" pitchFamily="34" charset="-122"/>
                <a:cs typeface="微软雅黑" panose="020B0503020204020204" pitchFamily="34" charset="-122"/>
              </a:rPr>
              <a:t>在进行楼梯构造设计时，应对楼梯各细部尺寸进行详细的计算。现以常用的平行双跑楼梯为例，说明楼梯尺寸的计算方法。</a:t>
            </a:r>
          </a:p>
        </p:txBody>
      </p:sp>
      <p:grpSp>
        <p:nvGrpSpPr>
          <p:cNvPr id="11" name="组合 10"/>
          <p:cNvGrpSpPr/>
          <p:nvPr>
            <p:custDataLst>
              <p:tags r:id="rId7"/>
            </p:custDataLst>
          </p:nvPr>
        </p:nvGrpSpPr>
        <p:grpSpPr>
          <a:xfrm>
            <a:off x="11425539" y="434583"/>
            <a:ext cx="203545" cy="74612"/>
            <a:chOff x="9839643" y="910585"/>
            <a:chExt cx="203545" cy="74612"/>
          </a:xfrm>
        </p:grpSpPr>
        <p:cxnSp>
          <p:nvCxnSpPr>
            <p:cNvPr id="12" name="直接连接符 11"/>
            <p:cNvCxnSpPr/>
            <p:nvPr>
              <p:custDataLst>
                <p:tags r:id="rId11"/>
              </p:custDataLst>
            </p:nvPr>
          </p:nvCxnSpPr>
          <p:spPr>
            <a:xfrm>
              <a:off x="9839643" y="910585"/>
              <a:ext cx="203545"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12"/>
              </p:custDataLst>
            </p:nvPr>
          </p:nvCxnSpPr>
          <p:spPr>
            <a:xfrm>
              <a:off x="9839643" y="985197"/>
              <a:ext cx="155575"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2" name="TextBox 13"/>
          <p:cNvSpPr txBox="1"/>
          <p:nvPr>
            <p:custDataLst>
              <p:tags r:id="rId8"/>
            </p:custDataLst>
          </p:nvPr>
        </p:nvSpPr>
        <p:spPr>
          <a:xfrm>
            <a:off x="608398" y="383339"/>
            <a:ext cx="2902380" cy="211203"/>
          </a:xfrm>
          <a:prstGeom prst="rect">
            <a:avLst/>
          </a:prstGeom>
          <a:noFill/>
          <a:ln>
            <a:noFill/>
          </a:ln>
        </p:spPr>
        <p:txBody>
          <a:bodyPr wrap="square" lIns="90000" tIns="36000" rIns="90000" bIns="36000" rtlCol="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pPr>
            <a:r>
              <a:rPr kumimoji="0" lang="en-US" altLang="zh-CN" sz="900" b="0" i="0" u="none" strike="noStrike" kern="1200" cap="none" spc="300" normalizeH="0" noProof="0" dirty="0">
                <a:ln>
                  <a:noFill/>
                </a:ln>
                <a:solidFill>
                  <a:schemeClr val="accent1"/>
                </a:solidFill>
                <a:effectLst/>
                <a:uLnTx/>
                <a:uFillTx/>
                <a:latin typeface="Arial" panose="020B0604020202020204" pitchFamily="34" charset="0"/>
                <a:ea typeface="Arial" panose="020B0604020202020204" pitchFamily="34" charset="0"/>
                <a:cs typeface="Arial" panose="020B0604020202020204" pitchFamily="34" charset="0"/>
              </a:rPr>
              <a:t>https://</a:t>
            </a:r>
            <a:r>
              <a:rPr kumimoji="0" lang="en-US" altLang="zh-CN" sz="900" b="1" i="0" u="none" strike="noStrike" kern="1200" cap="none" spc="300" normalizeH="0" noProof="0" dirty="0">
                <a:ln>
                  <a:noFill/>
                </a:ln>
                <a:solidFill>
                  <a:schemeClr val="accent1"/>
                </a:solidFill>
                <a:effectLst/>
                <a:uLnTx/>
                <a:uFillTx/>
                <a:latin typeface="Arial" panose="020B0604020202020204" pitchFamily="34" charset="0"/>
                <a:ea typeface="Arial" panose="020B0604020202020204" pitchFamily="34" charset="0"/>
                <a:cs typeface="Arial" panose="020B0604020202020204" pitchFamily="34" charset="0"/>
              </a:rPr>
              <a:t>www.wps.cn</a:t>
            </a:r>
          </a:p>
        </p:txBody>
      </p:sp>
      <p:pic>
        <p:nvPicPr>
          <p:cNvPr id="2" name="图片 1" descr="C:\Users\kingsoft\Pictures\风景\4k-wallpaper-autumn-clouds-2310641.jpg4k-wallpaper-autumn-clouds-2310641"/>
          <p:cNvPicPr/>
          <p:nvPr>
            <p:custDataLst>
              <p:tags r:id="rId9"/>
            </p:custDataLst>
          </p:nvPr>
        </p:nvPicPr>
        <p:blipFill>
          <a:blip r:embed="rId15"/>
          <a:srcRect l="634" r="210"/>
          <a:stretch>
            <a:fillRect/>
          </a:stretch>
        </p:blipFill>
        <p:spPr>
          <a:xfrm>
            <a:off x="7745095" y="1278255"/>
            <a:ext cx="2412000" cy="4302125"/>
          </a:xfrm>
          <a:prstGeom prst="rect">
            <a:avLst/>
          </a:prstGeom>
        </p:spPr>
      </p:pic>
      <p:cxnSp>
        <p:nvCxnSpPr>
          <p:cNvPr id="17" name="直接连接符 16"/>
          <p:cNvCxnSpPr/>
          <p:nvPr>
            <p:custDataLst>
              <p:tags r:id="rId10"/>
            </p:custDataLst>
          </p:nvPr>
        </p:nvCxnSpPr>
        <p:spPr>
          <a:xfrm>
            <a:off x="4932398" y="6300834"/>
            <a:ext cx="4536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custDataLst>
              <p:tags r:id="rId2"/>
            </p:custDataLst>
          </p:nvPr>
        </p:nvSpPr>
        <p:spPr>
          <a:xfrm>
            <a:off x="0" y="0"/>
            <a:ext cx="12192000" cy="6858000"/>
          </a:xfrm>
          <a:prstGeom prst="rect">
            <a:avLst/>
          </a:prstGeom>
          <a:solidFill>
            <a:schemeClr val="accent1">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solidFill>
                <a:schemeClr val="lt1"/>
              </a:solidFill>
            </a:endParaRPr>
          </a:p>
        </p:txBody>
      </p:sp>
      <p:sp>
        <p:nvSpPr>
          <p:cNvPr id="52" name="等腰三角形 51"/>
          <p:cNvSpPr/>
          <p:nvPr>
            <p:custDataLst>
              <p:tags r:id="rId3"/>
            </p:custDataLst>
          </p:nvPr>
        </p:nvSpPr>
        <p:spPr>
          <a:xfrm rot="18491121">
            <a:off x="2955913" y="551593"/>
            <a:ext cx="453316" cy="390791"/>
          </a:xfrm>
          <a:prstGeom prst="triangl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bg1"/>
              </a:solidFill>
              <a:latin typeface="+mn-ea"/>
            </a:endParaRPr>
          </a:p>
        </p:txBody>
      </p:sp>
      <p:sp>
        <p:nvSpPr>
          <p:cNvPr id="44" name="任意多边形: 形状 43"/>
          <p:cNvSpPr/>
          <p:nvPr>
            <p:custDataLst>
              <p:tags r:id="rId4"/>
            </p:custDataLst>
          </p:nvPr>
        </p:nvSpPr>
        <p:spPr>
          <a:xfrm>
            <a:off x="0" y="0"/>
            <a:ext cx="2977092" cy="2641354"/>
          </a:xfrm>
          <a:custGeom>
            <a:avLst/>
            <a:gdLst>
              <a:gd name="connsiteX0" fmla="*/ 1850739 w 2977092"/>
              <a:gd name="connsiteY0" fmla="*/ 0 h 2641354"/>
              <a:gd name="connsiteX1" fmla="*/ 2976103 w 2977092"/>
              <a:gd name="connsiteY1" fmla="*/ 0 h 2641354"/>
              <a:gd name="connsiteX2" fmla="*/ 2977092 w 2977092"/>
              <a:gd name="connsiteY2" fmla="*/ 19598 h 2641354"/>
              <a:gd name="connsiteX3" fmla="*/ 355336 w 2977092"/>
              <a:gd name="connsiteY3" fmla="*/ 2641354 h 2641354"/>
              <a:gd name="connsiteX4" fmla="*/ 87277 w 2977092"/>
              <a:gd name="connsiteY4" fmla="*/ 2627818 h 2641354"/>
              <a:gd name="connsiteX5" fmla="*/ 0 w 2977092"/>
              <a:gd name="connsiteY5" fmla="*/ 2614498 h 2641354"/>
              <a:gd name="connsiteX6" fmla="*/ 0 w 2977092"/>
              <a:gd name="connsiteY6" fmla="*/ 1471767 h 2641354"/>
              <a:gd name="connsiteX7" fmla="*/ 53761 w 2977092"/>
              <a:gd name="connsiteY7" fmla="*/ 1485590 h 2641354"/>
              <a:gd name="connsiteX8" fmla="*/ 355336 w 2977092"/>
              <a:gd name="connsiteY8" fmla="*/ 1515991 h 2641354"/>
              <a:gd name="connsiteX9" fmla="*/ 1851729 w 2977092"/>
              <a:gd name="connsiteY9" fmla="*/ 19598 h 2641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77092" h="2641354">
                <a:moveTo>
                  <a:pt x="1850739" y="0"/>
                </a:moveTo>
                <a:lnTo>
                  <a:pt x="2976103" y="0"/>
                </a:lnTo>
                <a:lnTo>
                  <a:pt x="2977092" y="19598"/>
                </a:lnTo>
                <a:cubicBezTo>
                  <a:pt x="2977092" y="1467554"/>
                  <a:pt x="1803292" y="2641354"/>
                  <a:pt x="355336" y="2641354"/>
                </a:cubicBezTo>
                <a:cubicBezTo>
                  <a:pt x="264839" y="2641354"/>
                  <a:pt x="175412" y="2636769"/>
                  <a:pt x="87277" y="2627818"/>
                </a:cubicBezTo>
                <a:lnTo>
                  <a:pt x="0" y="2614498"/>
                </a:lnTo>
                <a:lnTo>
                  <a:pt x="0" y="1471767"/>
                </a:lnTo>
                <a:lnTo>
                  <a:pt x="53761" y="1485590"/>
                </a:lnTo>
                <a:cubicBezTo>
                  <a:pt x="151172" y="1505523"/>
                  <a:pt x="252032" y="1515991"/>
                  <a:pt x="355336" y="1515991"/>
                </a:cubicBezTo>
                <a:cubicBezTo>
                  <a:pt x="1181771" y="1515991"/>
                  <a:pt x="1851729" y="846033"/>
                  <a:pt x="1851729" y="19598"/>
                </a:cubicBezTo>
                <a:close/>
              </a:path>
            </a:pathLst>
          </a:cu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bg1"/>
              </a:solidFill>
              <a:latin typeface="+mn-ea"/>
            </a:endParaRPr>
          </a:p>
        </p:txBody>
      </p:sp>
      <p:sp>
        <p:nvSpPr>
          <p:cNvPr id="39" name="任意多边形: 形状 38"/>
          <p:cNvSpPr/>
          <p:nvPr>
            <p:custDataLst>
              <p:tags r:id="rId5"/>
            </p:custDataLst>
          </p:nvPr>
        </p:nvSpPr>
        <p:spPr>
          <a:xfrm>
            <a:off x="10118737" y="4412046"/>
            <a:ext cx="2073263" cy="2445954"/>
          </a:xfrm>
          <a:custGeom>
            <a:avLst/>
            <a:gdLst>
              <a:gd name="connsiteX0" fmla="*/ 2057367 w 2073263"/>
              <a:gd name="connsiteY0" fmla="*/ 0 h 2445954"/>
              <a:gd name="connsiteX1" fmla="*/ 2073263 w 2073263"/>
              <a:gd name="connsiteY1" fmla="*/ 803 h 2445954"/>
              <a:gd name="connsiteX2" fmla="*/ 2073263 w 2073263"/>
              <a:gd name="connsiteY2" fmla="*/ 973979 h 2445954"/>
              <a:gd name="connsiteX3" fmla="*/ 2057367 w 2073263"/>
              <a:gd name="connsiteY3" fmla="*/ 973176 h 2445954"/>
              <a:gd name="connsiteX4" fmla="*/ 973176 w 2073263"/>
              <a:gd name="connsiteY4" fmla="*/ 2057367 h 2445954"/>
              <a:gd name="connsiteX5" fmla="*/ 995203 w 2073263"/>
              <a:gd name="connsiteY5" fmla="*/ 2275870 h 2445954"/>
              <a:gd name="connsiteX6" fmla="*/ 1048000 w 2073263"/>
              <a:gd name="connsiteY6" fmla="*/ 2445954 h 2445954"/>
              <a:gd name="connsiteX7" fmla="*/ 39173 w 2073263"/>
              <a:gd name="connsiteY7" fmla="*/ 2445954 h 2445954"/>
              <a:gd name="connsiteX8" fmla="*/ 0 w 2073263"/>
              <a:gd name="connsiteY8" fmla="*/ 2057367 h 2445954"/>
              <a:gd name="connsiteX9" fmla="*/ 2057367 w 2073263"/>
              <a:gd name="connsiteY9" fmla="*/ 0 h 2445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73263" h="2445954">
                <a:moveTo>
                  <a:pt x="2057367" y="0"/>
                </a:moveTo>
                <a:lnTo>
                  <a:pt x="2073263" y="803"/>
                </a:lnTo>
                <a:lnTo>
                  <a:pt x="2073263" y="973979"/>
                </a:lnTo>
                <a:lnTo>
                  <a:pt x="2057367" y="973176"/>
                </a:lnTo>
                <a:cubicBezTo>
                  <a:pt x="1458585" y="973176"/>
                  <a:pt x="973176" y="1458585"/>
                  <a:pt x="973176" y="2057367"/>
                </a:cubicBezTo>
                <a:cubicBezTo>
                  <a:pt x="973176" y="2132215"/>
                  <a:pt x="980760" y="2205291"/>
                  <a:pt x="995203" y="2275870"/>
                </a:cubicBezTo>
                <a:lnTo>
                  <a:pt x="1048000" y="2445954"/>
                </a:lnTo>
                <a:lnTo>
                  <a:pt x="39173" y="2445954"/>
                </a:lnTo>
                <a:lnTo>
                  <a:pt x="0" y="2057367"/>
                </a:lnTo>
                <a:cubicBezTo>
                  <a:pt x="0" y="921116"/>
                  <a:pt x="921115" y="0"/>
                  <a:pt x="2057367" y="0"/>
                </a:cubicBezTo>
                <a:close/>
              </a:path>
            </a:pathLst>
          </a:custGeom>
          <a:solidFill>
            <a:schemeClr val="bg1"/>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sz="1600" b="1" dirty="0">
              <a:solidFill>
                <a:schemeClr val="bg1"/>
              </a:solidFill>
              <a:latin typeface="+mn-ea"/>
            </a:endParaRPr>
          </a:p>
        </p:txBody>
      </p:sp>
      <p:sp>
        <p:nvSpPr>
          <p:cNvPr id="47" name="椭圆 46"/>
          <p:cNvSpPr/>
          <p:nvPr>
            <p:custDataLst>
              <p:tags r:id="rId6"/>
            </p:custDataLst>
          </p:nvPr>
        </p:nvSpPr>
        <p:spPr>
          <a:xfrm>
            <a:off x="9921433" y="3758859"/>
            <a:ext cx="1514300" cy="1514300"/>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bg1"/>
              </a:solidFill>
              <a:latin typeface="+mn-ea"/>
            </a:endParaRPr>
          </a:p>
        </p:txBody>
      </p:sp>
      <p:sp>
        <p:nvSpPr>
          <p:cNvPr id="37" name="任意多边形: 形状 36"/>
          <p:cNvSpPr/>
          <p:nvPr>
            <p:custDataLst>
              <p:tags r:id="rId7"/>
            </p:custDataLst>
          </p:nvPr>
        </p:nvSpPr>
        <p:spPr>
          <a:xfrm>
            <a:off x="2038529" y="1054555"/>
            <a:ext cx="8445500" cy="5243512"/>
          </a:xfrm>
          <a:custGeom>
            <a:avLst/>
            <a:gdLst>
              <a:gd name="connsiteX0" fmla="*/ 0 w 8445500"/>
              <a:gd name="connsiteY0" fmla="*/ 0 h 5243512"/>
              <a:gd name="connsiteX1" fmla="*/ 8445500 w 8445500"/>
              <a:gd name="connsiteY1" fmla="*/ 0 h 5243512"/>
              <a:gd name="connsiteX2" fmla="*/ 8445500 w 8445500"/>
              <a:gd name="connsiteY2" fmla="*/ 4705350 h 5243512"/>
              <a:gd name="connsiteX3" fmla="*/ 1382307 w 8445500"/>
              <a:gd name="connsiteY3" fmla="*/ 4705350 h 5243512"/>
              <a:gd name="connsiteX4" fmla="*/ 844145 w 8445500"/>
              <a:gd name="connsiteY4" fmla="*/ 5243512 h 5243512"/>
              <a:gd name="connsiteX5" fmla="*/ 305983 w 8445500"/>
              <a:gd name="connsiteY5" fmla="*/ 4705350 h 5243512"/>
              <a:gd name="connsiteX6" fmla="*/ 301246 w 8445500"/>
              <a:gd name="connsiteY6" fmla="*/ 4705350 h 5243512"/>
              <a:gd name="connsiteX7" fmla="*/ 0 w 8445500"/>
              <a:gd name="connsiteY7" fmla="*/ 4404104 h 5243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445500" h="5243512">
                <a:moveTo>
                  <a:pt x="0" y="0"/>
                </a:moveTo>
                <a:lnTo>
                  <a:pt x="8445500" y="0"/>
                </a:lnTo>
                <a:lnTo>
                  <a:pt x="8445500" y="4705350"/>
                </a:lnTo>
                <a:lnTo>
                  <a:pt x="1382307" y="4705350"/>
                </a:lnTo>
                <a:lnTo>
                  <a:pt x="844145" y="5243512"/>
                </a:lnTo>
                <a:lnTo>
                  <a:pt x="305983" y="4705350"/>
                </a:lnTo>
                <a:lnTo>
                  <a:pt x="301246" y="4705350"/>
                </a:lnTo>
                <a:lnTo>
                  <a:pt x="0" y="4404104"/>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bg1"/>
              </a:solidFill>
              <a:latin typeface="+mn-ea"/>
            </a:endParaRPr>
          </a:p>
        </p:txBody>
      </p:sp>
      <p:sp>
        <p:nvSpPr>
          <p:cNvPr id="36" name="任意多边形: 形状 35"/>
          <p:cNvSpPr/>
          <p:nvPr>
            <p:custDataLst>
              <p:tags r:id="rId8"/>
            </p:custDataLst>
          </p:nvPr>
        </p:nvSpPr>
        <p:spPr>
          <a:xfrm>
            <a:off x="1873250" y="917479"/>
            <a:ext cx="8445500" cy="5243512"/>
          </a:xfrm>
          <a:custGeom>
            <a:avLst/>
            <a:gdLst>
              <a:gd name="connsiteX0" fmla="*/ 0 w 8445500"/>
              <a:gd name="connsiteY0" fmla="*/ 0 h 5243512"/>
              <a:gd name="connsiteX1" fmla="*/ 8445500 w 8445500"/>
              <a:gd name="connsiteY1" fmla="*/ 0 h 5243512"/>
              <a:gd name="connsiteX2" fmla="*/ 8445500 w 8445500"/>
              <a:gd name="connsiteY2" fmla="*/ 4705350 h 5243512"/>
              <a:gd name="connsiteX3" fmla="*/ 1382307 w 8445500"/>
              <a:gd name="connsiteY3" fmla="*/ 4705350 h 5243512"/>
              <a:gd name="connsiteX4" fmla="*/ 844145 w 8445500"/>
              <a:gd name="connsiteY4" fmla="*/ 5243512 h 5243512"/>
              <a:gd name="connsiteX5" fmla="*/ 305983 w 8445500"/>
              <a:gd name="connsiteY5" fmla="*/ 4705350 h 5243512"/>
              <a:gd name="connsiteX6" fmla="*/ 301246 w 8445500"/>
              <a:gd name="connsiteY6" fmla="*/ 4705350 h 5243512"/>
              <a:gd name="connsiteX7" fmla="*/ 0 w 8445500"/>
              <a:gd name="connsiteY7" fmla="*/ 4404104 h 5243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445500" h="5243512">
                <a:moveTo>
                  <a:pt x="0" y="0"/>
                </a:moveTo>
                <a:lnTo>
                  <a:pt x="8445500" y="0"/>
                </a:lnTo>
                <a:lnTo>
                  <a:pt x="8445500" y="4705350"/>
                </a:lnTo>
                <a:lnTo>
                  <a:pt x="1382307" y="4705350"/>
                </a:lnTo>
                <a:lnTo>
                  <a:pt x="844145" y="5243512"/>
                </a:lnTo>
                <a:lnTo>
                  <a:pt x="305983" y="4705350"/>
                </a:lnTo>
                <a:lnTo>
                  <a:pt x="301246" y="4705350"/>
                </a:lnTo>
                <a:lnTo>
                  <a:pt x="0" y="4404104"/>
                </a:lnTo>
                <a:close/>
              </a:path>
            </a:pathLst>
          </a:cu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bg1"/>
              </a:solidFill>
              <a:latin typeface="+mn-ea"/>
            </a:endParaRPr>
          </a:p>
        </p:txBody>
      </p:sp>
      <p:grpSp>
        <p:nvGrpSpPr>
          <p:cNvPr id="27" name="组合 26"/>
          <p:cNvGrpSpPr/>
          <p:nvPr>
            <p:custDataLst>
              <p:tags r:id="rId9"/>
            </p:custDataLst>
          </p:nvPr>
        </p:nvGrpSpPr>
        <p:grpSpPr>
          <a:xfrm>
            <a:off x="8933479" y="697009"/>
            <a:ext cx="974314" cy="562692"/>
            <a:chOff x="7246094" y="594777"/>
            <a:chExt cx="974314" cy="562692"/>
          </a:xfrm>
          <a:solidFill>
            <a:schemeClr val="accent1">
              <a:lumMod val="60000"/>
              <a:lumOff val="40000"/>
            </a:schemeClr>
          </a:solidFill>
        </p:grpSpPr>
        <p:sp>
          <p:nvSpPr>
            <p:cNvPr id="28" name="任意多边形: 形状 27"/>
            <p:cNvSpPr/>
            <p:nvPr>
              <p:custDataLst>
                <p:tags r:id="rId16"/>
              </p:custDataLst>
            </p:nvPr>
          </p:nvSpPr>
          <p:spPr>
            <a:xfrm rot="10800000">
              <a:off x="7759995" y="594777"/>
              <a:ext cx="460413" cy="562692"/>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sp>
          <p:nvSpPr>
            <p:cNvPr id="29" name="任意多边形: 形状 28"/>
            <p:cNvSpPr/>
            <p:nvPr>
              <p:custDataLst>
                <p:tags r:id="rId17"/>
              </p:custDataLst>
            </p:nvPr>
          </p:nvSpPr>
          <p:spPr>
            <a:xfrm rot="10800000">
              <a:off x="7246094" y="594777"/>
              <a:ext cx="460413" cy="562692"/>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lt1"/>
                </a:solidFill>
              </a:endParaRPr>
            </a:p>
          </p:txBody>
        </p:sp>
      </p:grpSp>
      <p:sp>
        <p:nvSpPr>
          <p:cNvPr id="45" name="椭圆 44"/>
          <p:cNvSpPr/>
          <p:nvPr>
            <p:custDataLst>
              <p:tags r:id="rId10"/>
            </p:custDataLst>
          </p:nvPr>
        </p:nvSpPr>
        <p:spPr>
          <a:xfrm>
            <a:off x="695459" y="2369713"/>
            <a:ext cx="669702" cy="66970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bg1"/>
              </a:solidFill>
              <a:latin typeface="+mn-ea"/>
            </a:endParaRPr>
          </a:p>
        </p:txBody>
      </p:sp>
      <p:sp>
        <p:nvSpPr>
          <p:cNvPr id="46" name="椭圆 45"/>
          <p:cNvSpPr/>
          <p:nvPr>
            <p:custDataLst>
              <p:tags r:id="rId11"/>
            </p:custDataLst>
          </p:nvPr>
        </p:nvSpPr>
        <p:spPr>
          <a:xfrm>
            <a:off x="476518" y="3232597"/>
            <a:ext cx="196403" cy="196403"/>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bg1"/>
              </a:solidFill>
              <a:latin typeface="+mn-ea"/>
            </a:endParaRPr>
          </a:p>
        </p:txBody>
      </p:sp>
      <p:sp>
        <p:nvSpPr>
          <p:cNvPr id="48" name="椭圆 47"/>
          <p:cNvSpPr/>
          <p:nvPr>
            <p:custDataLst>
              <p:tags r:id="rId12"/>
            </p:custDataLst>
          </p:nvPr>
        </p:nvSpPr>
        <p:spPr>
          <a:xfrm>
            <a:off x="10883536" y="3262836"/>
            <a:ext cx="332330" cy="332330"/>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bg1"/>
              </a:solidFill>
              <a:latin typeface="+mn-ea"/>
            </a:endParaRPr>
          </a:p>
        </p:txBody>
      </p:sp>
      <p:sp>
        <p:nvSpPr>
          <p:cNvPr id="51" name="椭圆 50"/>
          <p:cNvSpPr/>
          <p:nvPr>
            <p:custDataLst>
              <p:tags r:id="rId13"/>
            </p:custDataLst>
          </p:nvPr>
        </p:nvSpPr>
        <p:spPr>
          <a:xfrm>
            <a:off x="11294772" y="3134396"/>
            <a:ext cx="155323" cy="14971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bg1"/>
              </a:solidFill>
              <a:latin typeface="+mn-ea"/>
            </a:endParaRPr>
          </a:p>
        </p:txBody>
      </p:sp>
      <p:sp>
        <p:nvSpPr>
          <p:cNvPr id="2" name="矩形 1"/>
          <p:cNvSpPr/>
          <p:nvPr>
            <p:custDataLst>
              <p:tags r:id="rId14"/>
            </p:custDataLst>
          </p:nvPr>
        </p:nvSpPr>
        <p:spPr>
          <a:xfrm>
            <a:off x="3738880" y="1962150"/>
            <a:ext cx="5448300" cy="523240"/>
          </a:xfrm>
          <a:prstGeom prst="rect">
            <a:avLst/>
          </a:prstGeom>
        </p:spPr>
        <p:txBody>
          <a:bodyPr wrap="square">
            <a:normAutofit fontScale="97500"/>
          </a:bodyPr>
          <a:lstStyle/>
          <a:p>
            <a:pPr marL="0" indent="0" algn="l" fontAlgn="ctr">
              <a:lnSpc>
                <a:spcPct val="100000"/>
              </a:lnSpc>
              <a:spcBef>
                <a:spcPts val="1000"/>
              </a:spcBef>
              <a:spcAft>
                <a:spcPts val="0"/>
              </a:spcAft>
              <a:buClr>
                <a:schemeClr val="tx2">
                  <a:lumMod val="75000"/>
                </a:schemeClr>
              </a:buClr>
              <a:buSzPct val="130000"/>
              <a:buNone/>
            </a:pPr>
            <a:r>
              <a:rPr lang="zh-CN" altLang="en-US" sz="2800" b="1" dirty="0">
                <a:solidFill>
                  <a:schemeClr val="accent1"/>
                </a:solidFill>
                <a:latin typeface="Arial" panose="020B0604020202020204" pitchFamily="34" charset="0"/>
                <a:ea typeface="微软雅黑" panose="020B0503020204020204" pitchFamily="34" charset="-122"/>
              </a:rPr>
              <a:t>（六）楼梯栏杆扶手的高度</a:t>
            </a:r>
          </a:p>
        </p:txBody>
      </p:sp>
      <p:sp>
        <p:nvSpPr>
          <p:cNvPr id="19" name="文本框 18"/>
          <p:cNvSpPr txBox="1"/>
          <p:nvPr>
            <p:custDataLst>
              <p:tags r:id="rId15"/>
            </p:custDataLst>
          </p:nvPr>
        </p:nvSpPr>
        <p:spPr>
          <a:xfrm>
            <a:off x="3729990" y="2757170"/>
            <a:ext cx="5457190" cy="2333625"/>
          </a:xfrm>
          <a:prstGeom prst="rect">
            <a:avLst/>
          </a:prstGeom>
          <a:noFill/>
        </p:spPr>
        <p:txBody>
          <a:bodyPr wrap="square" lIns="90170" tIns="46990" rIns="90170" bIns="46990" rtlCol="0">
            <a:spAutoFit/>
          </a:bodyPr>
          <a:lstStyle>
            <a:defPPr>
              <a:defRPr lang="zh-CN"/>
            </a:defPPr>
            <a:lvl1pPr fontAlgn="auto">
              <a:lnSpc>
                <a:spcPct val="130000"/>
              </a:lnSpc>
              <a:spcAft>
                <a:spcPts val="1000"/>
              </a:spcAft>
              <a:defRPr sz="1600" spc="150"/>
            </a:lvl1pPr>
          </a:lstStyle>
          <a:p>
            <a:pPr marL="0" lvl="0" indent="0" algn="just" fontAlgn="ctr">
              <a:lnSpc>
                <a:spcPct val="130000"/>
              </a:lnSpc>
              <a:spcBef>
                <a:spcPts val="1000"/>
              </a:spcBef>
              <a:spcAft>
                <a:spcPts val="0"/>
              </a:spcAft>
              <a:buSzPct val="90000"/>
              <a:buNone/>
            </a:pPr>
            <a:r>
              <a:rPr lang="zh-CN" altLang="en-US" sz="1600" kern="0" spc="0" dirty="0">
                <a:solidFill>
                  <a:schemeClr val="tx1">
                    <a:lumMod val="85000"/>
                    <a:lumOff val="15000"/>
                  </a:schemeClr>
                </a:solidFill>
                <a:uFillTx/>
                <a:latin typeface="Arial" panose="020B0604020202020204" pitchFamily="34" charset="0"/>
                <a:ea typeface="微软雅黑" panose="020B0503020204020204" pitchFamily="34" charset="-122"/>
              </a:rPr>
              <a:t>楼梯栏杆扶手的高度，是指踏面前缘至扶手顶面的垂直距离。楼梯扶手的高度与楼梯的坡度、楼梯的使用要求有关，很陡的楼梯，扶手的高度矮些，坡度平缓时高度可稍大。在30°左右的坡度下常采用900mm；儿童使用的楼梯一般为600mm。对一般室内楼梯≥900mm，靠梯井一侧水平栏杆长度＞500mm，其高度≥1000mm，室外楼梯栏杆高≥1050mm。</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直角三角形 8"/>
          <p:cNvSpPr/>
          <p:nvPr>
            <p:custDataLst>
              <p:tags r:id="rId2"/>
            </p:custDataLst>
          </p:nvPr>
        </p:nvSpPr>
        <p:spPr>
          <a:xfrm rot="10800000">
            <a:off x="8648700" y="0"/>
            <a:ext cx="3543298" cy="3251200"/>
          </a:xfrm>
          <a:prstGeom prst="rtTriangle">
            <a:avLst/>
          </a:prstGeom>
          <a:pattFill prst="wdDnDiag">
            <a:fgClr>
              <a:schemeClr val="lt1">
                <a:lumMod val="95000"/>
              </a:schemeClr>
            </a:fgClr>
            <a:bgClr>
              <a:schemeClr val="lt2"/>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anose="020B0503020204020204" pitchFamily="34" charset="-122"/>
              <a:ea typeface="微软雅黑" panose="020B0503020204020204" pitchFamily="34" charset="-122"/>
            </a:endParaRPr>
          </a:p>
        </p:txBody>
      </p:sp>
      <p:sp>
        <p:nvSpPr>
          <p:cNvPr id="10" name="直角三角形 9"/>
          <p:cNvSpPr/>
          <p:nvPr>
            <p:custDataLst>
              <p:tags r:id="rId3"/>
            </p:custDataLst>
          </p:nvPr>
        </p:nvSpPr>
        <p:spPr>
          <a:xfrm>
            <a:off x="0" y="4467225"/>
            <a:ext cx="1877695" cy="2390775"/>
          </a:xfrm>
          <a:prstGeom prst="rtTriangle">
            <a:avLst/>
          </a:pr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anose="020B0503020204020204" pitchFamily="34" charset="-122"/>
              <a:ea typeface="微软雅黑" panose="020B0503020204020204" pitchFamily="34" charset="-122"/>
            </a:endParaRPr>
          </a:p>
        </p:txBody>
      </p:sp>
      <p:sp>
        <p:nvSpPr>
          <p:cNvPr id="2" name="文本框 1"/>
          <p:cNvSpPr txBox="1"/>
          <p:nvPr>
            <p:custDataLst>
              <p:tags r:id="rId4"/>
            </p:custDataLst>
          </p:nvPr>
        </p:nvSpPr>
        <p:spPr>
          <a:xfrm>
            <a:off x="914360" y="1981216"/>
            <a:ext cx="4632985" cy="1127760"/>
          </a:xfrm>
          <a:prstGeom prst="rect">
            <a:avLst/>
          </a:prstGeom>
          <a:noFill/>
        </p:spPr>
        <p:txBody>
          <a:bodyPr wrap="square" lIns="63500" tIns="25400" rIns="63500" bIns="25400" rtlCol="0" anchor="b" anchorCtr="0">
            <a:normAutofit fontScale="97500" lnSpcReduction="10000"/>
          </a:bodyPr>
          <a:lstStyle/>
          <a:p>
            <a:pPr marL="0" indent="0" algn="l">
              <a:lnSpc>
                <a:spcPct val="100000"/>
              </a:lnSpc>
              <a:spcBef>
                <a:spcPts val="0"/>
              </a:spcBef>
              <a:spcAft>
                <a:spcPts val="0"/>
              </a:spcAft>
              <a:buSzPct val="100000"/>
              <a:buNone/>
            </a:pPr>
            <a:r>
              <a:rPr lang="zh-CN" altLang="en-US" sz="4000" b="1" spc="160" dirty="0">
                <a:solidFill>
                  <a:schemeClr val="accent1"/>
                </a:solidFill>
                <a:latin typeface="微软雅黑" panose="020B0503020204020204" pitchFamily="34" charset="-122"/>
                <a:ea typeface="微软雅黑" panose="020B0503020204020204" pitchFamily="34" charset="-122"/>
              </a:rPr>
              <a:t>（七）楼梯净空高度</a:t>
            </a:r>
          </a:p>
        </p:txBody>
      </p:sp>
      <p:sp>
        <p:nvSpPr>
          <p:cNvPr id="11" name="Title 6"/>
          <p:cNvSpPr txBox="1"/>
          <p:nvPr>
            <p:custDataLst>
              <p:tags r:id="rId5"/>
            </p:custDataLst>
          </p:nvPr>
        </p:nvSpPr>
        <p:spPr>
          <a:xfrm>
            <a:off x="914360" y="3411018"/>
            <a:ext cx="4632985" cy="1923098"/>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ts val="0"/>
              </a:spcBef>
              <a:spcAft>
                <a:spcPts val="800"/>
              </a:spcAft>
              <a:buSzPct val="100000"/>
              <a:buNone/>
            </a:pPr>
            <a:r>
              <a:rPr lang="zh-CN" altLang="en-US" sz="17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楼梯各部位的净空高度，应保证人流通行和家具搬运，一般要求不小于2 000mm，梯段范围内净空高度宜大于2 200mm。当楼梯底层中间平台下做通道时，为求得下面空间净高不小于2 000mm，常采用以下几种处理方法，如图2-5-6 所示。</a:t>
            </a:r>
          </a:p>
        </p:txBody>
      </p:sp>
      <p:pic>
        <p:nvPicPr>
          <p:cNvPr id="6" name="图片 5"/>
          <p:cNvPicPr>
            <a:picLocks noChangeAspect="1"/>
          </p:cNvPicPr>
          <p:nvPr>
            <p:custDataLst>
              <p:tags r:id="rId6"/>
            </p:custDataLst>
          </p:nvPr>
        </p:nvPicPr>
        <p:blipFill rotWithShape="1">
          <a:blip r:embed="rId8"/>
          <a:srcRect t="810" b="810"/>
          <a:stretch>
            <a:fillRect/>
          </a:stretch>
        </p:blipFill>
        <p:spPr>
          <a:xfrm>
            <a:off x="6309361" y="609480"/>
            <a:ext cx="4968278" cy="5639028"/>
          </a:xfrm>
          <a:custGeom>
            <a:avLst/>
            <a:gdLst/>
            <a:ahLst/>
            <a:cxnLst>
              <a:cxn ang="3">
                <a:pos x="hc" y="t"/>
              </a:cxn>
              <a:cxn ang="cd2">
                <a:pos x="l" y="vc"/>
              </a:cxn>
              <a:cxn ang="cd4">
                <a:pos x="hc" y="b"/>
              </a:cxn>
              <a:cxn ang="0">
                <a:pos x="r" y="vc"/>
              </a:cxn>
            </a:cxnLst>
            <a:rect l="l" t="t" r="r" b="b"/>
            <a:pathLst>
              <a:path w="8400" h="6240">
                <a:moveTo>
                  <a:pt x="0" y="0"/>
                </a:moveTo>
                <a:lnTo>
                  <a:pt x="8400" y="0"/>
                </a:lnTo>
                <a:lnTo>
                  <a:pt x="8400" y="6240"/>
                </a:lnTo>
                <a:lnTo>
                  <a:pt x="0" y="6240"/>
                </a:lnTo>
                <a:lnTo>
                  <a:pt x="0" y="0"/>
                </a:lnTo>
                <a:close/>
              </a:path>
            </a:pathLst>
          </a:custGeom>
          <a:ln w="25400">
            <a:solidFill>
              <a:schemeClr val="accent1"/>
            </a:solidFill>
          </a:ln>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2"/>
          <p:cNvSpPr/>
          <p:nvPr/>
        </p:nvSpPr>
        <p:spPr>
          <a:xfrm>
            <a:off x="603029" y="3579000"/>
            <a:ext cx="2359684" cy="412009"/>
          </a:xfrm>
          <a:prstGeom prst="roundRect">
            <a:avLst>
              <a:gd name="adj" fmla="val 50000"/>
            </a:avLst>
          </a:prstGeom>
          <a:solidFill>
            <a:srgbClr val="F876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2"/>
              </a:solidFill>
              <a:latin typeface="字魂105号-简雅黑" panose="00000500000000000000" charset="-122"/>
              <a:ea typeface="字魂105号-简雅黑" panose="00000500000000000000" charset="-122"/>
            </a:endParaRPr>
          </a:p>
        </p:txBody>
      </p:sp>
      <p:sp>
        <p:nvSpPr>
          <p:cNvPr id="23" name="Rounded Rectangle 10"/>
          <p:cNvSpPr/>
          <p:nvPr/>
        </p:nvSpPr>
        <p:spPr>
          <a:xfrm>
            <a:off x="2526563" y="3579000"/>
            <a:ext cx="2359684" cy="412009"/>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2"/>
              </a:solidFill>
              <a:latin typeface="字魂105号-简雅黑" panose="00000500000000000000" charset="-122"/>
              <a:ea typeface="字魂105号-简雅黑" panose="00000500000000000000" charset="-122"/>
            </a:endParaRPr>
          </a:p>
        </p:txBody>
      </p:sp>
      <p:sp>
        <p:nvSpPr>
          <p:cNvPr id="24" name="Rounded Rectangle 17"/>
          <p:cNvSpPr/>
          <p:nvPr/>
        </p:nvSpPr>
        <p:spPr>
          <a:xfrm>
            <a:off x="4450099" y="3579000"/>
            <a:ext cx="2359684" cy="412009"/>
          </a:xfrm>
          <a:prstGeom prst="roundRect">
            <a:avLst>
              <a:gd name="adj" fmla="val 50000"/>
            </a:avLst>
          </a:prstGeom>
          <a:solidFill>
            <a:srgbClr val="F876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2"/>
              </a:solidFill>
              <a:latin typeface="字魂105号-简雅黑" panose="00000500000000000000" charset="-122"/>
              <a:ea typeface="字魂105号-简雅黑" panose="00000500000000000000" charset="-122"/>
            </a:endParaRPr>
          </a:p>
        </p:txBody>
      </p:sp>
      <p:sp>
        <p:nvSpPr>
          <p:cNvPr id="25" name="Rounded Rectangle 23"/>
          <p:cNvSpPr/>
          <p:nvPr/>
        </p:nvSpPr>
        <p:spPr>
          <a:xfrm>
            <a:off x="6373634" y="3579000"/>
            <a:ext cx="2359684" cy="412009"/>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2"/>
              </a:solidFill>
              <a:latin typeface="字魂105号-简雅黑" panose="00000500000000000000" charset="-122"/>
              <a:ea typeface="字魂105号-简雅黑" panose="00000500000000000000" charset="-122"/>
            </a:endParaRPr>
          </a:p>
        </p:txBody>
      </p:sp>
      <p:sp>
        <p:nvSpPr>
          <p:cNvPr id="26" name="Rounded Rectangle 28"/>
          <p:cNvSpPr/>
          <p:nvPr/>
        </p:nvSpPr>
        <p:spPr>
          <a:xfrm>
            <a:off x="8297172" y="3579000"/>
            <a:ext cx="2359684" cy="412009"/>
          </a:xfrm>
          <a:prstGeom prst="roundRect">
            <a:avLst>
              <a:gd name="adj" fmla="val 50000"/>
            </a:avLst>
          </a:prstGeom>
          <a:solidFill>
            <a:srgbClr val="F876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2"/>
              </a:solidFill>
              <a:latin typeface="字魂105号-简雅黑" panose="00000500000000000000" charset="-122"/>
              <a:ea typeface="字魂105号-简雅黑" panose="00000500000000000000" charset="-122"/>
            </a:endParaRPr>
          </a:p>
        </p:txBody>
      </p:sp>
      <p:cxnSp>
        <p:nvCxnSpPr>
          <p:cNvPr id="27" name="Straight Connector 5"/>
          <p:cNvCxnSpPr/>
          <p:nvPr/>
        </p:nvCxnSpPr>
        <p:spPr>
          <a:xfrm flipV="1">
            <a:off x="810129" y="2536690"/>
            <a:ext cx="0" cy="1106102"/>
          </a:xfrm>
          <a:prstGeom prst="line">
            <a:avLst/>
          </a:prstGeom>
          <a:ln w="38100">
            <a:solidFill>
              <a:srgbClr val="F87616"/>
            </a:solidFill>
          </a:ln>
        </p:spPr>
        <p:style>
          <a:lnRef idx="1">
            <a:schemeClr val="accent1"/>
          </a:lnRef>
          <a:fillRef idx="0">
            <a:schemeClr val="accent1"/>
          </a:fillRef>
          <a:effectRef idx="0">
            <a:schemeClr val="accent1"/>
          </a:effectRef>
          <a:fontRef idx="minor">
            <a:schemeClr val="tx1"/>
          </a:fontRef>
        </p:style>
      </p:cxnSp>
      <p:sp>
        <p:nvSpPr>
          <p:cNvPr id="28" name="Oval 6"/>
          <p:cNvSpPr/>
          <p:nvPr/>
        </p:nvSpPr>
        <p:spPr>
          <a:xfrm>
            <a:off x="479835" y="1878002"/>
            <a:ext cx="684145" cy="684145"/>
          </a:xfrm>
          <a:prstGeom prst="ellipse">
            <a:avLst/>
          </a:prstGeom>
          <a:solidFill>
            <a:srgbClr val="F876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2"/>
              </a:solidFill>
              <a:latin typeface="字魂105号-简雅黑" panose="00000500000000000000" charset="-122"/>
              <a:ea typeface="字魂105号-简雅黑" panose="00000500000000000000" charset="-122"/>
            </a:endParaRPr>
          </a:p>
        </p:txBody>
      </p:sp>
      <p:sp>
        <p:nvSpPr>
          <p:cNvPr id="29" name="Oval 33"/>
          <p:cNvSpPr/>
          <p:nvPr/>
        </p:nvSpPr>
        <p:spPr>
          <a:xfrm>
            <a:off x="690813" y="3653911"/>
            <a:ext cx="262187" cy="262186"/>
          </a:xfrm>
          <a:prstGeom prst="ellipse">
            <a:avLst/>
          </a:prstGeom>
          <a:solidFill>
            <a:srgbClr val="F87616"/>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2"/>
              </a:solidFill>
              <a:latin typeface="字魂105号-简雅黑" panose="00000500000000000000" charset="-122"/>
              <a:ea typeface="字魂105号-简雅黑" panose="00000500000000000000" charset="-122"/>
            </a:endParaRPr>
          </a:p>
        </p:txBody>
      </p:sp>
      <p:cxnSp>
        <p:nvCxnSpPr>
          <p:cNvPr id="30" name="Straight Connector 13"/>
          <p:cNvCxnSpPr/>
          <p:nvPr/>
        </p:nvCxnSpPr>
        <p:spPr>
          <a:xfrm flipV="1">
            <a:off x="2749539" y="3916098"/>
            <a:ext cx="0" cy="1106102"/>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1" name="Oval 14"/>
          <p:cNvSpPr/>
          <p:nvPr/>
        </p:nvSpPr>
        <p:spPr>
          <a:xfrm>
            <a:off x="2403371" y="5007862"/>
            <a:ext cx="684145" cy="684145"/>
          </a:xfrm>
          <a:prstGeom prst="ellipse">
            <a:avLst/>
          </a:prstGeom>
          <a:solidFill>
            <a:schemeClr val="accent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2"/>
              </a:solidFill>
              <a:latin typeface="字魂105号-简雅黑" panose="00000500000000000000" charset="-122"/>
              <a:ea typeface="字魂105号-简雅黑" panose="00000500000000000000" charset="-122"/>
            </a:endParaRPr>
          </a:p>
        </p:txBody>
      </p:sp>
      <p:sp>
        <p:nvSpPr>
          <p:cNvPr id="32" name="Oval 34"/>
          <p:cNvSpPr/>
          <p:nvPr/>
        </p:nvSpPr>
        <p:spPr>
          <a:xfrm>
            <a:off x="2614349" y="3653911"/>
            <a:ext cx="262187" cy="262186"/>
          </a:xfrm>
          <a:prstGeom prst="ellipse">
            <a:avLst/>
          </a:prstGeom>
          <a:solidFill>
            <a:schemeClr val="accent2"/>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2"/>
              </a:solidFill>
              <a:latin typeface="字魂105号-简雅黑" panose="00000500000000000000" charset="-122"/>
              <a:ea typeface="字魂105号-简雅黑" panose="00000500000000000000" charset="-122"/>
            </a:endParaRPr>
          </a:p>
        </p:txBody>
      </p:sp>
      <p:cxnSp>
        <p:nvCxnSpPr>
          <p:cNvPr id="33" name="Straight Connector 20"/>
          <p:cNvCxnSpPr/>
          <p:nvPr/>
        </p:nvCxnSpPr>
        <p:spPr>
          <a:xfrm flipV="1">
            <a:off x="4673075" y="2536690"/>
            <a:ext cx="0" cy="1106102"/>
          </a:xfrm>
          <a:prstGeom prst="line">
            <a:avLst/>
          </a:prstGeom>
          <a:solidFill>
            <a:srgbClr val="244E8A"/>
          </a:solidFill>
          <a:ln w="38100">
            <a:solidFill>
              <a:srgbClr val="F87616"/>
            </a:solidFill>
          </a:ln>
        </p:spPr>
        <p:style>
          <a:lnRef idx="1">
            <a:schemeClr val="accent1"/>
          </a:lnRef>
          <a:fillRef idx="0">
            <a:schemeClr val="accent1"/>
          </a:fillRef>
          <a:effectRef idx="0">
            <a:schemeClr val="accent1"/>
          </a:effectRef>
          <a:fontRef idx="minor">
            <a:schemeClr val="tx1"/>
          </a:fontRef>
        </p:style>
      </p:cxnSp>
      <p:sp>
        <p:nvSpPr>
          <p:cNvPr id="34" name="Oval 21"/>
          <p:cNvSpPr/>
          <p:nvPr/>
        </p:nvSpPr>
        <p:spPr>
          <a:xfrm>
            <a:off x="4326906" y="1878002"/>
            <a:ext cx="684145" cy="684145"/>
          </a:xfrm>
          <a:prstGeom prst="ellipse">
            <a:avLst/>
          </a:prstGeom>
          <a:solidFill>
            <a:srgbClr val="F876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2"/>
              </a:solidFill>
              <a:latin typeface="字魂105号-简雅黑" panose="00000500000000000000" charset="-122"/>
              <a:ea typeface="字魂105号-简雅黑" panose="00000500000000000000" charset="-122"/>
            </a:endParaRPr>
          </a:p>
        </p:txBody>
      </p:sp>
      <p:sp>
        <p:nvSpPr>
          <p:cNvPr id="35" name="Oval 35"/>
          <p:cNvSpPr/>
          <p:nvPr/>
        </p:nvSpPr>
        <p:spPr>
          <a:xfrm>
            <a:off x="4537884" y="3653911"/>
            <a:ext cx="262187" cy="262186"/>
          </a:xfrm>
          <a:prstGeom prst="ellipse">
            <a:avLst/>
          </a:prstGeom>
          <a:solidFill>
            <a:srgbClr val="F87616"/>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2"/>
              </a:solidFill>
              <a:latin typeface="字魂105号-简雅黑" panose="00000500000000000000" charset="-122"/>
              <a:ea typeface="字魂105号-简雅黑" panose="00000500000000000000" charset="-122"/>
            </a:endParaRPr>
          </a:p>
        </p:txBody>
      </p:sp>
      <p:cxnSp>
        <p:nvCxnSpPr>
          <p:cNvPr id="36" name="Straight Connector 25"/>
          <p:cNvCxnSpPr/>
          <p:nvPr/>
        </p:nvCxnSpPr>
        <p:spPr>
          <a:xfrm flipV="1">
            <a:off x="6596610" y="3916098"/>
            <a:ext cx="0" cy="1106102"/>
          </a:xfrm>
          <a:prstGeom prst="line">
            <a:avLst/>
          </a:prstGeom>
          <a:solidFill>
            <a:srgbClr val="6096E6"/>
          </a:solidFill>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7" name="Oval 26"/>
          <p:cNvSpPr/>
          <p:nvPr/>
        </p:nvSpPr>
        <p:spPr>
          <a:xfrm>
            <a:off x="6250440" y="5007862"/>
            <a:ext cx="684145" cy="684145"/>
          </a:xfrm>
          <a:prstGeom prst="ellipse">
            <a:avLst/>
          </a:prstGeom>
          <a:solidFill>
            <a:schemeClr val="accent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2"/>
              </a:solidFill>
              <a:latin typeface="字魂105号-简雅黑" panose="00000500000000000000" charset="-122"/>
              <a:ea typeface="字魂105号-简雅黑" panose="00000500000000000000" charset="-122"/>
            </a:endParaRPr>
          </a:p>
        </p:txBody>
      </p:sp>
      <p:sp>
        <p:nvSpPr>
          <p:cNvPr id="38" name="Oval 36"/>
          <p:cNvSpPr/>
          <p:nvPr/>
        </p:nvSpPr>
        <p:spPr>
          <a:xfrm>
            <a:off x="6461419" y="3653911"/>
            <a:ext cx="262187" cy="262186"/>
          </a:xfrm>
          <a:prstGeom prst="ellipse">
            <a:avLst/>
          </a:prstGeom>
          <a:solidFill>
            <a:schemeClr val="accent2"/>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2"/>
              </a:solidFill>
              <a:latin typeface="字魂105号-简雅黑" panose="00000500000000000000" charset="-122"/>
              <a:ea typeface="字魂105号-简雅黑" panose="00000500000000000000" charset="-122"/>
            </a:endParaRPr>
          </a:p>
        </p:txBody>
      </p:sp>
      <p:cxnSp>
        <p:nvCxnSpPr>
          <p:cNvPr id="39" name="Straight Connector 31"/>
          <p:cNvCxnSpPr/>
          <p:nvPr/>
        </p:nvCxnSpPr>
        <p:spPr>
          <a:xfrm flipV="1">
            <a:off x="8520148" y="2536690"/>
            <a:ext cx="0" cy="1106102"/>
          </a:xfrm>
          <a:prstGeom prst="line">
            <a:avLst/>
          </a:prstGeom>
          <a:solidFill>
            <a:srgbClr val="244E8A"/>
          </a:solidFill>
          <a:ln w="38100">
            <a:solidFill>
              <a:srgbClr val="F87616"/>
            </a:solidFill>
          </a:ln>
        </p:spPr>
        <p:style>
          <a:lnRef idx="1">
            <a:schemeClr val="accent1"/>
          </a:lnRef>
          <a:fillRef idx="0">
            <a:schemeClr val="accent1"/>
          </a:fillRef>
          <a:effectRef idx="0">
            <a:schemeClr val="accent1"/>
          </a:effectRef>
          <a:fontRef idx="minor">
            <a:schemeClr val="tx1"/>
          </a:fontRef>
        </p:style>
      </p:cxnSp>
      <p:sp>
        <p:nvSpPr>
          <p:cNvPr id="40" name="Oval 32"/>
          <p:cNvSpPr/>
          <p:nvPr/>
        </p:nvSpPr>
        <p:spPr>
          <a:xfrm>
            <a:off x="8173978" y="1878002"/>
            <a:ext cx="684145" cy="684145"/>
          </a:xfrm>
          <a:prstGeom prst="ellipse">
            <a:avLst/>
          </a:prstGeom>
          <a:solidFill>
            <a:srgbClr val="F876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2"/>
              </a:solidFill>
              <a:latin typeface="字魂105号-简雅黑" panose="00000500000000000000" charset="-122"/>
              <a:ea typeface="字魂105号-简雅黑" panose="00000500000000000000" charset="-122"/>
            </a:endParaRPr>
          </a:p>
        </p:txBody>
      </p:sp>
      <p:sp>
        <p:nvSpPr>
          <p:cNvPr id="41" name="Oval 37"/>
          <p:cNvSpPr/>
          <p:nvPr/>
        </p:nvSpPr>
        <p:spPr>
          <a:xfrm>
            <a:off x="8384957" y="3653911"/>
            <a:ext cx="262187" cy="262186"/>
          </a:xfrm>
          <a:prstGeom prst="ellipse">
            <a:avLst/>
          </a:prstGeom>
          <a:solidFill>
            <a:srgbClr val="F87616"/>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2"/>
              </a:solidFill>
              <a:latin typeface="字魂105号-简雅黑" panose="00000500000000000000" charset="-122"/>
              <a:ea typeface="字魂105号-简雅黑" panose="00000500000000000000" charset="-122"/>
            </a:endParaRPr>
          </a:p>
        </p:txBody>
      </p:sp>
      <p:sp>
        <p:nvSpPr>
          <p:cNvPr id="42" name="Inhaltsplatzhalter 4"/>
          <p:cNvSpPr txBox="1"/>
          <p:nvPr/>
        </p:nvSpPr>
        <p:spPr>
          <a:xfrm>
            <a:off x="326413" y="4200061"/>
            <a:ext cx="915487" cy="245745"/>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altLang="zh-CN" sz="1600" dirty="0" smtClean="0">
                <a:solidFill>
                  <a:srgbClr val="F87616"/>
                </a:solidFill>
                <a:latin typeface="字魂105号-简雅黑" panose="00000500000000000000" charset="-122"/>
                <a:ea typeface="字魂105号-简雅黑" panose="00000500000000000000" charset="-122"/>
              </a:rPr>
              <a:t>01</a:t>
            </a:r>
          </a:p>
        </p:txBody>
      </p:sp>
      <p:sp>
        <p:nvSpPr>
          <p:cNvPr id="43" name="Inhaltsplatzhalter 4"/>
          <p:cNvSpPr txBox="1"/>
          <p:nvPr/>
        </p:nvSpPr>
        <p:spPr>
          <a:xfrm>
            <a:off x="2304698" y="3238796"/>
            <a:ext cx="915487" cy="245745"/>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altLang="zh-CN" sz="1600" dirty="0" smtClean="0">
                <a:solidFill>
                  <a:schemeClr val="accent2"/>
                </a:solidFill>
                <a:latin typeface="字魂105号-简雅黑" panose="00000500000000000000" charset="-122"/>
                <a:ea typeface="字魂105号-简雅黑" panose="00000500000000000000" charset="-122"/>
              </a:rPr>
              <a:t>02</a:t>
            </a:r>
          </a:p>
        </p:txBody>
      </p:sp>
      <p:sp>
        <p:nvSpPr>
          <p:cNvPr id="44" name="Inhaltsplatzhalter 4"/>
          <p:cNvSpPr txBox="1"/>
          <p:nvPr/>
        </p:nvSpPr>
        <p:spPr>
          <a:xfrm>
            <a:off x="4183304" y="4236934"/>
            <a:ext cx="915487" cy="245745"/>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altLang="zh-CN" sz="1600" dirty="0" smtClean="0">
                <a:solidFill>
                  <a:srgbClr val="F87616"/>
                </a:solidFill>
                <a:latin typeface="字魂105号-简雅黑" panose="00000500000000000000" charset="-122"/>
                <a:ea typeface="字魂105号-简雅黑" panose="00000500000000000000" charset="-122"/>
              </a:rPr>
              <a:t>03</a:t>
            </a:r>
          </a:p>
        </p:txBody>
      </p:sp>
      <p:sp>
        <p:nvSpPr>
          <p:cNvPr id="45" name="Inhaltsplatzhalter 4"/>
          <p:cNvSpPr txBox="1"/>
          <p:nvPr/>
        </p:nvSpPr>
        <p:spPr>
          <a:xfrm>
            <a:off x="6105768" y="3238796"/>
            <a:ext cx="915487" cy="245745"/>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altLang="zh-CN" sz="1600" dirty="0" smtClean="0">
                <a:solidFill>
                  <a:schemeClr val="accent2"/>
                </a:solidFill>
                <a:latin typeface="字魂105号-简雅黑" panose="00000500000000000000" charset="-122"/>
                <a:ea typeface="字魂105号-简雅黑" panose="00000500000000000000" charset="-122"/>
              </a:rPr>
              <a:t>04</a:t>
            </a:r>
          </a:p>
        </p:txBody>
      </p:sp>
      <p:sp>
        <p:nvSpPr>
          <p:cNvPr id="46" name="Inhaltsplatzhalter 4"/>
          <p:cNvSpPr txBox="1"/>
          <p:nvPr/>
        </p:nvSpPr>
        <p:spPr>
          <a:xfrm>
            <a:off x="8039665" y="4236934"/>
            <a:ext cx="915487" cy="245745"/>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altLang="zh-CN" sz="1600" dirty="0" smtClean="0">
                <a:solidFill>
                  <a:srgbClr val="F87616"/>
                </a:solidFill>
                <a:latin typeface="字魂105号-简雅黑" panose="00000500000000000000" charset="-122"/>
                <a:ea typeface="字魂105号-简雅黑" panose="00000500000000000000" charset="-122"/>
              </a:rPr>
              <a:t>05</a:t>
            </a:r>
          </a:p>
        </p:txBody>
      </p:sp>
      <p:grpSp>
        <p:nvGrpSpPr>
          <p:cNvPr id="47" name="Group 54"/>
          <p:cNvGrpSpPr/>
          <p:nvPr/>
        </p:nvGrpSpPr>
        <p:grpSpPr>
          <a:xfrm>
            <a:off x="8269676" y="2114808"/>
            <a:ext cx="492747" cy="234191"/>
            <a:chOff x="10028238" y="2828925"/>
            <a:chExt cx="577850" cy="274638"/>
          </a:xfrm>
          <a:solidFill>
            <a:schemeClr val="bg1"/>
          </a:solidFill>
        </p:grpSpPr>
        <p:sp>
          <p:nvSpPr>
            <p:cNvPr id="48" name="Freeform 91"/>
            <p:cNvSpPr>
              <a:spLocks noEditPoints="1"/>
            </p:cNvSpPr>
            <p:nvPr/>
          </p:nvSpPr>
          <p:spPr bwMode="auto">
            <a:xfrm>
              <a:off x="10028238" y="2828925"/>
              <a:ext cx="577850" cy="274638"/>
            </a:xfrm>
            <a:custGeom>
              <a:avLst/>
              <a:gdLst>
                <a:gd name="T0" fmla="*/ 227 w 3643"/>
                <a:gd name="T1" fmla="*/ 1180 h 1728"/>
                <a:gd name="T2" fmla="*/ 163 w 3643"/>
                <a:gd name="T3" fmla="*/ 1377 h 1728"/>
                <a:gd name="T4" fmla="*/ 282 w 3643"/>
                <a:gd name="T5" fmla="*/ 1542 h 1728"/>
                <a:gd name="T6" fmla="*/ 491 w 3643"/>
                <a:gd name="T7" fmla="*/ 1542 h 1728"/>
                <a:gd name="T8" fmla="*/ 611 w 3643"/>
                <a:gd name="T9" fmla="*/ 1377 h 1728"/>
                <a:gd name="T10" fmla="*/ 548 w 3643"/>
                <a:gd name="T11" fmla="*/ 1180 h 1728"/>
                <a:gd name="T12" fmla="*/ 2303 w 3643"/>
                <a:gd name="T13" fmla="*/ 1114 h 1728"/>
                <a:gd name="T14" fmla="*/ 2120 w 3643"/>
                <a:gd name="T15" fmla="*/ 1207 h 1728"/>
                <a:gd name="T16" fmla="*/ 2088 w 3643"/>
                <a:gd name="T17" fmla="*/ 1413 h 1728"/>
                <a:gd name="T18" fmla="*/ 2232 w 3643"/>
                <a:gd name="T19" fmla="*/ 1556 h 1728"/>
                <a:gd name="T20" fmla="*/ 2438 w 3643"/>
                <a:gd name="T21" fmla="*/ 1523 h 1728"/>
                <a:gd name="T22" fmla="*/ 2531 w 3643"/>
                <a:gd name="T23" fmla="*/ 1341 h 1728"/>
                <a:gd name="T24" fmla="*/ 2438 w 3643"/>
                <a:gd name="T25" fmla="*/ 1157 h 1728"/>
                <a:gd name="T26" fmla="*/ 3220 w 3643"/>
                <a:gd name="T27" fmla="*/ 163 h 1728"/>
                <a:gd name="T28" fmla="*/ 3055 w 3643"/>
                <a:gd name="T29" fmla="*/ 282 h 1728"/>
                <a:gd name="T30" fmla="*/ 3055 w 3643"/>
                <a:gd name="T31" fmla="*/ 492 h 1728"/>
                <a:gd name="T32" fmla="*/ 3220 w 3643"/>
                <a:gd name="T33" fmla="*/ 611 h 1728"/>
                <a:gd name="T34" fmla="*/ 3417 w 3643"/>
                <a:gd name="T35" fmla="*/ 547 h 1728"/>
                <a:gd name="T36" fmla="*/ 3480 w 3643"/>
                <a:gd name="T37" fmla="*/ 350 h 1728"/>
                <a:gd name="T38" fmla="*/ 3360 w 3643"/>
                <a:gd name="T39" fmla="*/ 185 h 1728"/>
                <a:gd name="T40" fmla="*/ 1268 w 3643"/>
                <a:gd name="T41" fmla="*/ 172 h 1728"/>
                <a:gd name="T42" fmla="*/ 1124 w 3643"/>
                <a:gd name="T43" fmla="*/ 316 h 1728"/>
                <a:gd name="T44" fmla="*/ 1157 w 3643"/>
                <a:gd name="T45" fmla="*/ 522 h 1728"/>
                <a:gd name="T46" fmla="*/ 1339 w 3643"/>
                <a:gd name="T47" fmla="*/ 615 h 1728"/>
                <a:gd name="T48" fmla="*/ 1523 w 3643"/>
                <a:gd name="T49" fmla="*/ 522 h 1728"/>
                <a:gd name="T50" fmla="*/ 1555 w 3643"/>
                <a:gd name="T51" fmla="*/ 316 h 1728"/>
                <a:gd name="T52" fmla="*/ 1411 w 3643"/>
                <a:gd name="T53" fmla="*/ 172 h 1728"/>
                <a:gd name="T54" fmla="*/ 3396 w 3643"/>
                <a:gd name="T55" fmla="*/ 26 h 1728"/>
                <a:gd name="T56" fmla="*/ 3598 w 3643"/>
                <a:gd name="T57" fmla="*/ 205 h 1728"/>
                <a:gd name="T58" fmla="*/ 3631 w 3643"/>
                <a:gd name="T59" fmla="*/ 482 h 1728"/>
                <a:gd name="T60" fmla="*/ 3477 w 3643"/>
                <a:gd name="T61" fmla="*/ 704 h 1728"/>
                <a:gd name="T62" fmla="*/ 3210 w 3643"/>
                <a:gd name="T63" fmla="*/ 772 h 1728"/>
                <a:gd name="T64" fmla="*/ 2649 w 3643"/>
                <a:gd name="T65" fmla="*/ 1167 h 1728"/>
                <a:gd name="T66" fmla="*/ 2678 w 3643"/>
                <a:gd name="T67" fmla="*/ 1436 h 1728"/>
                <a:gd name="T68" fmla="*/ 2524 w 3643"/>
                <a:gd name="T69" fmla="*/ 1658 h 1728"/>
                <a:gd name="T70" fmla="*/ 2255 w 3643"/>
                <a:gd name="T71" fmla="*/ 1725 h 1728"/>
                <a:gd name="T72" fmla="*/ 2014 w 3643"/>
                <a:gd name="T73" fmla="*/ 1597 h 1728"/>
                <a:gd name="T74" fmla="*/ 1917 w 3643"/>
                <a:gd name="T75" fmla="*/ 1341 h 1728"/>
                <a:gd name="T76" fmla="*/ 1551 w 3643"/>
                <a:gd name="T77" fmla="*/ 711 h 1728"/>
                <a:gd name="T78" fmla="*/ 1294 w 3643"/>
                <a:gd name="T79" fmla="*/ 772 h 1728"/>
                <a:gd name="T80" fmla="*/ 732 w 3643"/>
                <a:gd name="T81" fmla="*/ 1167 h 1728"/>
                <a:gd name="T82" fmla="*/ 762 w 3643"/>
                <a:gd name="T83" fmla="*/ 1436 h 1728"/>
                <a:gd name="T84" fmla="*/ 607 w 3643"/>
                <a:gd name="T85" fmla="*/ 1658 h 1728"/>
                <a:gd name="T86" fmla="*/ 338 w 3643"/>
                <a:gd name="T87" fmla="*/ 1725 h 1728"/>
                <a:gd name="T88" fmla="*/ 97 w 3643"/>
                <a:gd name="T89" fmla="*/ 1597 h 1728"/>
                <a:gd name="T90" fmla="*/ 0 w 3643"/>
                <a:gd name="T91" fmla="*/ 1341 h 1728"/>
                <a:gd name="T92" fmla="*/ 97 w 3643"/>
                <a:gd name="T93" fmla="*/ 1084 h 1728"/>
                <a:gd name="T94" fmla="*/ 338 w 3643"/>
                <a:gd name="T95" fmla="*/ 957 h 1728"/>
                <a:gd name="T96" fmla="*/ 597 w 3643"/>
                <a:gd name="T97" fmla="*/ 1016 h 1728"/>
                <a:gd name="T98" fmla="*/ 952 w 3643"/>
                <a:gd name="T99" fmla="*/ 387 h 1728"/>
                <a:gd name="T100" fmla="*/ 1051 w 3643"/>
                <a:gd name="T101" fmla="*/ 130 h 1728"/>
                <a:gd name="T102" fmla="*/ 1291 w 3643"/>
                <a:gd name="T103" fmla="*/ 2 h 1728"/>
                <a:gd name="T104" fmla="*/ 1561 w 3643"/>
                <a:gd name="T105" fmla="*/ 69 h 1728"/>
                <a:gd name="T106" fmla="*/ 1714 w 3643"/>
                <a:gd name="T107" fmla="*/ 291 h 1728"/>
                <a:gd name="T108" fmla="*/ 1686 w 3643"/>
                <a:gd name="T109" fmla="*/ 560 h 1728"/>
                <a:gd name="T110" fmla="*/ 2255 w 3643"/>
                <a:gd name="T111" fmla="*/ 957 h 1728"/>
                <a:gd name="T112" fmla="*/ 2514 w 3643"/>
                <a:gd name="T113" fmla="*/ 1016 h 1728"/>
                <a:gd name="T114" fmla="*/ 2869 w 3643"/>
                <a:gd name="T115" fmla="*/ 387 h 1728"/>
                <a:gd name="T116" fmla="*/ 2968 w 3643"/>
                <a:gd name="T117" fmla="*/ 130 h 1728"/>
                <a:gd name="T118" fmla="*/ 3208 w 3643"/>
                <a:gd name="T119" fmla="*/ 2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643" h="1728">
                  <a:moveTo>
                    <a:pt x="387" y="1114"/>
                  </a:moveTo>
                  <a:lnTo>
                    <a:pt x="350" y="1116"/>
                  </a:lnTo>
                  <a:lnTo>
                    <a:pt x="315" y="1125"/>
                  </a:lnTo>
                  <a:lnTo>
                    <a:pt x="282" y="1139"/>
                  </a:lnTo>
                  <a:lnTo>
                    <a:pt x="253" y="1157"/>
                  </a:lnTo>
                  <a:lnTo>
                    <a:pt x="227" y="1180"/>
                  </a:lnTo>
                  <a:lnTo>
                    <a:pt x="204" y="1207"/>
                  </a:lnTo>
                  <a:lnTo>
                    <a:pt x="185" y="1237"/>
                  </a:lnTo>
                  <a:lnTo>
                    <a:pt x="171" y="1269"/>
                  </a:lnTo>
                  <a:lnTo>
                    <a:pt x="163" y="1304"/>
                  </a:lnTo>
                  <a:lnTo>
                    <a:pt x="160" y="1341"/>
                  </a:lnTo>
                  <a:lnTo>
                    <a:pt x="163" y="1377"/>
                  </a:lnTo>
                  <a:lnTo>
                    <a:pt x="171" y="1413"/>
                  </a:lnTo>
                  <a:lnTo>
                    <a:pt x="185" y="1445"/>
                  </a:lnTo>
                  <a:lnTo>
                    <a:pt x="204" y="1475"/>
                  </a:lnTo>
                  <a:lnTo>
                    <a:pt x="227" y="1501"/>
                  </a:lnTo>
                  <a:lnTo>
                    <a:pt x="253" y="1523"/>
                  </a:lnTo>
                  <a:lnTo>
                    <a:pt x="282" y="1542"/>
                  </a:lnTo>
                  <a:lnTo>
                    <a:pt x="315" y="1556"/>
                  </a:lnTo>
                  <a:lnTo>
                    <a:pt x="350" y="1564"/>
                  </a:lnTo>
                  <a:lnTo>
                    <a:pt x="387" y="1568"/>
                  </a:lnTo>
                  <a:lnTo>
                    <a:pt x="424" y="1564"/>
                  </a:lnTo>
                  <a:lnTo>
                    <a:pt x="458" y="1556"/>
                  </a:lnTo>
                  <a:lnTo>
                    <a:pt x="491" y="1542"/>
                  </a:lnTo>
                  <a:lnTo>
                    <a:pt x="521" y="1523"/>
                  </a:lnTo>
                  <a:lnTo>
                    <a:pt x="548" y="1501"/>
                  </a:lnTo>
                  <a:lnTo>
                    <a:pt x="570" y="1475"/>
                  </a:lnTo>
                  <a:lnTo>
                    <a:pt x="588" y="1445"/>
                  </a:lnTo>
                  <a:lnTo>
                    <a:pt x="602" y="1413"/>
                  </a:lnTo>
                  <a:lnTo>
                    <a:pt x="611" y="1377"/>
                  </a:lnTo>
                  <a:lnTo>
                    <a:pt x="614" y="1341"/>
                  </a:lnTo>
                  <a:lnTo>
                    <a:pt x="611" y="1304"/>
                  </a:lnTo>
                  <a:lnTo>
                    <a:pt x="602" y="1269"/>
                  </a:lnTo>
                  <a:lnTo>
                    <a:pt x="588" y="1237"/>
                  </a:lnTo>
                  <a:lnTo>
                    <a:pt x="570" y="1207"/>
                  </a:lnTo>
                  <a:lnTo>
                    <a:pt x="548" y="1180"/>
                  </a:lnTo>
                  <a:lnTo>
                    <a:pt x="521" y="1157"/>
                  </a:lnTo>
                  <a:lnTo>
                    <a:pt x="491" y="1139"/>
                  </a:lnTo>
                  <a:lnTo>
                    <a:pt x="458" y="1125"/>
                  </a:lnTo>
                  <a:lnTo>
                    <a:pt x="424" y="1116"/>
                  </a:lnTo>
                  <a:lnTo>
                    <a:pt x="387" y="1114"/>
                  </a:lnTo>
                  <a:close/>
                  <a:moveTo>
                    <a:pt x="2303" y="1114"/>
                  </a:moveTo>
                  <a:lnTo>
                    <a:pt x="2266" y="1116"/>
                  </a:lnTo>
                  <a:lnTo>
                    <a:pt x="2232" y="1125"/>
                  </a:lnTo>
                  <a:lnTo>
                    <a:pt x="2199" y="1139"/>
                  </a:lnTo>
                  <a:lnTo>
                    <a:pt x="2169" y="1157"/>
                  </a:lnTo>
                  <a:lnTo>
                    <a:pt x="2142" y="1180"/>
                  </a:lnTo>
                  <a:lnTo>
                    <a:pt x="2120" y="1207"/>
                  </a:lnTo>
                  <a:lnTo>
                    <a:pt x="2102" y="1237"/>
                  </a:lnTo>
                  <a:lnTo>
                    <a:pt x="2088" y="1269"/>
                  </a:lnTo>
                  <a:lnTo>
                    <a:pt x="2079" y="1304"/>
                  </a:lnTo>
                  <a:lnTo>
                    <a:pt x="2076" y="1341"/>
                  </a:lnTo>
                  <a:lnTo>
                    <a:pt x="2079" y="1377"/>
                  </a:lnTo>
                  <a:lnTo>
                    <a:pt x="2088" y="1413"/>
                  </a:lnTo>
                  <a:lnTo>
                    <a:pt x="2102" y="1445"/>
                  </a:lnTo>
                  <a:lnTo>
                    <a:pt x="2120" y="1475"/>
                  </a:lnTo>
                  <a:lnTo>
                    <a:pt x="2142" y="1501"/>
                  </a:lnTo>
                  <a:lnTo>
                    <a:pt x="2169" y="1523"/>
                  </a:lnTo>
                  <a:lnTo>
                    <a:pt x="2199" y="1542"/>
                  </a:lnTo>
                  <a:lnTo>
                    <a:pt x="2232" y="1556"/>
                  </a:lnTo>
                  <a:lnTo>
                    <a:pt x="2266" y="1564"/>
                  </a:lnTo>
                  <a:lnTo>
                    <a:pt x="2303" y="1568"/>
                  </a:lnTo>
                  <a:lnTo>
                    <a:pt x="2340" y="1564"/>
                  </a:lnTo>
                  <a:lnTo>
                    <a:pt x="2375" y="1556"/>
                  </a:lnTo>
                  <a:lnTo>
                    <a:pt x="2408" y="1542"/>
                  </a:lnTo>
                  <a:lnTo>
                    <a:pt x="2438" y="1523"/>
                  </a:lnTo>
                  <a:lnTo>
                    <a:pt x="2463" y="1501"/>
                  </a:lnTo>
                  <a:lnTo>
                    <a:pt x="2486" y="1475"/>
                  </a:lnTo>
                  <a:lnTo>
                    <a:pt x="2505" y="1445"/>
                  </a:lnTo>
                  <a:lnTo>
                    <a:pt x="2519" y="1413"/>
                  </a:lnTo>
                  <a:lnTo>
                    <a:pt x="2527" y="1377"/>
                  </a:lnTo>
                  <a:lnTo>
                    <a:pt x="2531" y="1341"/>
                  </a:lnTo>
                  <a:lnTo>
                    <a:pt x="2527" y="1304"/>
                  </a:lnTo>
                  <a:lnTo>
                    <a:pt x="2519" y="1269"/>
                  </a:lnTo>
                  <a:lnTo>
                    <a:pt x="2505" y="1237"/>
                  </a:lnTo>
                  <a:lnTo>
                    <a:pt x="2486" y="1207"/>
                  </a:lnTo>
                  <a:lnTo>
                    <a:pt x="2463" y="1180"/>
                  </a:lnTo>
                  <a:lnTo>
                    <a:pt x="2438" y="1157"/>
                  </a:lnTo>
                  <a:lnTo>
                    <a:pt x="2408" y="1139"/>
                  </a:lnTo>
                  <a:lnTo>
                    <a:pt x="2375" y="1125"/>
                  </a:lnTo>
                  <a:lnTo>
                    <a:pt x="2340" y="1116"/>
                  </a:lnTo>
                  <a:lnTo>
                    <a:pt x="2303" y="1114"/>
                  </a:lnTo>
                  <a:close/>
                  <a:moveTo>
                    <a:pt x="3256" y="160"/>
                  </a:moveTo>
                  <a:lnTo>
                    <a:pt x="3220" y="163"/>
                  </a:lnTo>
                  <a:lnTo>
                    <a:pt x="3184" y="172"/>
                  </a:lnTo>
                  <a:lnTo>
                    <a:pt x="3152" y="185"/>
                  </a:lnTo>
                  <a:lnTo>
                    <a:pt x="3122" y="204"/>
                  </a:lnTo>
                  <a:lnTo>
                    <a:pt x="3096" y="226"/>
                  </a:lnTo>
                  <a:lnTo>
                    <a:pt x="3073" y="253"/>
                  </a:lnTo>
                  <a:lnTo>
                    <a:pt x="3055" y="282"/>
                  </a:lnTo>
                  <a:lnTo>
                    <a:pt x="3041" y="316"/>
                  </a:lnTo>
                  <a:lnTo>
                    <a:pt x="3032" y="350"/>
                  </a:lnTo>
                  <a:lnTo>
                    <a:pt x="3030" y="387"/>
                  </a:lnTo>
                  <a:lnTo>
                    <a:pt x="3032" y="424"/>
                  </a:lnTo>
                  <a:lnTo>
                    <a:pt x="3041" y="458"/>
                  </a:lnTo>
                  <a:lnTo>
                    <a:pt x="3055" y="492"/>
                  </a:lnTo>
                  <a:lnTo>
                    <a:pt x="3073" y="522"/>
                  </a:lnTo>
                  <a:lnTo>
                    <a:pt x="3096" y="547"/>
                  </a:lnTo>
                  <a:lnTo>
                    <a:pt x="3122" y="570"/>
                  </a:lnTo>
                  <a:lnTo>
                    <a:pt x="3152" y="589"/>
                  </a:lnTo>
                  <a:lnTo>
                    <a:pt x="3184" y="602"/>
                  </a:lnTo>
                  <a:lnTo>
                    <a:pt x="3220" y="611"/>
                  </a:lnTo>
                  <a:lnTo>
                    <a:pt x="3256" y="615"/>
                  </a:lnTo>
                  <a:lnTo>
                    <a:pt x="3293" y="611"/>
                  </a:lnTo>
                  <a:lnTo>
                    <a:pt x="3328" y="602"/>
                  </a:lnTo>
                  <a:lnTo>
                    <a:pt x="3360" y="589"/>
                  </a:lnTo>
                  <a:lnTo>
                    <a:pt x="3390" y="570"/>
                  </a:lnTo>
                  <a:lnTo>
                    <a:pt x="3417" y="547"/>
                  </a:lnTo>
                  <a:lnTo>
                    <a:pt x="3439" y="522"/>
                  </a:lnTo>
                  <a:lnTo>
                    <a:pt x="3458" y="492"/>
                  </a:lnTo>
                  <a:lnTo>
                    <a:pt x="3472" y="458"/>
                  </a:lnTo>
                  <a:lnTo>
                    <a:pt x="3480" y="424"/>
                  </a:lnTo>
                  <a:lnTo>
                    <a:pt x="3483" y="387"/>
                  </a:lnTo>
                  <a:lnTo>
                    <a:pt x="3480" y="350"/>
                  </a:lnTo>
                  <a:lnTo>
                    <a:pt x="3472" y="316"/>
                  </a:lnTo>
                  <a:lnTo>
                    <a:pt x="3458" y="282"/>
                  </a:lnTo>
                  <a:lnTo>
                    <a:pt x="3439" y="253"/>
                  </a:lnTo>
                  <a:lnTo>
                    <a:pt x="3417" y="226"/>
                  </a:lnTo>
                  <a:lnTo>
                    <a:pt x="3390" y="204"/>
                  </a:lnTo>
                  <a:lnTo>
                    <a:pt x="3360" y="185"/>
                  </a:lnTo>
                  <a:lnTo>
                    <a:pt x="3328" y="172"/>
                  </a:lnTo>
                  <a:lnTo>
                    <a:pt x="3293" y="163"/>
                  </a:lnTo>
                  <a:lnTo>
                    <a:pt x="3256" y="160"/>
                  </a:lnTo>
                  <a:close/>
                  <a:moveTo>
                    <a:pt x="1339" y="160"/>
                  </a:moveTo>
                  <a:lnTo>
                    <a:pt x="1303" y="163"/>
                  </a:lnTo>
                  <a:lnTo>
                    <a:pt x="1268" y="172"/>
                  </a:lnTo>
                  <a:lnTo>
                    <a:pt x="1235" y="185"/>
                  </a:lnTo>
                  <a:lnTo>
                    <a:pt x="1206" y="204"/>
                  </a:lnTo>
                  <a:lnTo>
                    <a:pt x="1179" y="226"/>
                  </a:lnTo>
                  <a:lnTo>
                    <a:pt x="1157" y="253"/>
                  </a:lnTo>
                  <a:lnTo>
                    <a:pt x="1138" y="282"/>
                  </a:lnTo>
                  <a:lnTo>
                    <a:pt x="1124" y="316"/>
                  </a:lnTo>
                  <a:lnTo>
                    <a:pt x="1116" y="350"/>
                  </a:lnTo>
                  <a:lnTo>
                    <a:pt x="1113" y="387"/>
                  </a:lnTo>
                  <a:lnTo>
                    <a:pt x="1116" y="424"/>
                  </a:lnTo>
                  <a:lnTo>
                    <a:pt x="1124" y="458"/>
                  </a:lnTo>
                  <a:lnTo>
                    <a:pt x="1138" y="492"/>
                  </a:lnTo>
                  <a:lnTo>
                    <a:pt x="1157" y="522"/>
                  </a:lnTo>
                  <a:lnTo>
                    <a:pt x="1179" y="547"/>
                  </a:lnTo>
                  <a:lnTo>
                    <a:pt x="1206" y="570"/>
                  </a:lnTo>
                  <a:lnTo>
                    <a:pt x="1235" y="589"/>
                  </a:lnTo>
                  <a:lnTo>
                    <a:pt x="1268" y="602"/>
                  </a:lnTo>
                  <a:lnTo>
                    <a:pt x="1303" y="611"/>
                  </a:lnTo>
                  <a:lnTo>
                    <a:pt x="1339" y="615"/>
                  </a:lnTo>
                  <a:lnTo>
                    <a:pt x="1376" y="611"/>
                  </a:lnTo>
                  <a:lnTo>
                    <a:pt x="1411" y="602"/>
                  </a:lnTo>
                  <a:lnTo>
                    <a:pt x="1443" y="589"/>
                  </a:lnTo>
                  <a:lnTo>
                    <a:pt x="1473" y="570"/>
                  </a:lnTo>
                  <a:lnTo>
                    <a:pt x="1500" y="547"/>
                  </a:lnTo>
                  <a:lnTo>
                    <a:pt x="1523" y="522"/>
                  </a:lnTo>
                  <a:lnTo>
                    <a:pt x="1541" y="492"/>
                  </a:lnTo>
                  <a:lnTo>
                    <a:pt x="1555" y="458"/>
                  </a:lnTo>
                  <a:lnTo>
                    <a:pt x="1564" y="424"/>
                  </a:lnTo>
                  <a:lnTo>
                    <a:pt x="1566" y="387"/>
                  </a:lnTo>
                  <a:lnTo>
                    <a:pt x="1564" y="350"/>
                  </a:lnTo>
                  <a:lnTo>
                    <a:pt x="1555" y="316"/>
                  </a:lnTo>
                  <a:lnTo>
                    <a:pt x="1541" y="282"/>
                  </a:lnTo>
                  <a:lnTo>
                    <a:pt x="1523" y="253"/>
                  </a:lnTo>
                  <a:lnTo>
                    <a:pt x="1500" y="226"/>
                  </a:lnTo>
                  <a:lnTo>
                    <a:pt x="1473" y="204"/>
                  </a:lnTo>
                  <a:lnTo>
                    <a:pt x="1443" y="185"/>
                  </a:lnTo>
                  <a:lnTo>
                    <a:pt x="1411" y="172"/>
                  </a:lnTo>
                  <a:lnTo>
                    <a:pt x="1376" y="163"/>
                  </a:lnTo>
                  <a:lnTo>
                    <a:pt x="1339" y="160"/>
                  </a:lnTo>
                  <a:close/>
                  <a:moveTo>
                    <a:pt x="3256" y="0"/>
                  </a:moveTo>
                  <a:lnTo>
                    <a:pt x="3305" y="2"/>
                  </a:lnTo>
                  <a:lnTo>
                    <a:pt x="3351" y="11"/>
                  </a:lnTo>
                  <a:lnTo>
                    <a:pt x="3396" y="26"/>
                  </a:lnTo>
                  <a:lnTo>
                    <a:pt x="3438" y="46"/>
                  </a:lnTo>
                  <a:lnTo>
                    <a:pt x="3477" y="69"/>
                  </a:lnTo>
                  <a:lnTo>
                    <a:pt x="3513" y="98"/>
                  </a:lnTo>
                  <a:lnTo>
                    <a:pt x="3545" y="130"/>
                  </a:lnTo>
                  <a:lnTo>
                    <a:pt x="3574" y="166"/>
                  </a:lnTo>
                  <a:lnTo>
                    <a:pt x="3598" y="205"/>
                  </a:lnTo>
                  <a:lnTo>
                    <a:pt x="3617" y="247"/>
                  </a:lnTo>
                  <a:lnTo>
                    <a:pt x="3631" y="291"/>
                  </a:lnTo>
                  <a:lnTo>
                    <a:pt x="3640" y="339"/>
                  </a:lnTo>
                  <a:lnTo>
                    <a:pt x="3643" y="387"/>
                  </a:lnTo>
                  <a:lnTo>
                    <a:pt x="3640" y="435"/>
                  </a:lnTo>
                  <a:lnTo>
                    <a:pt x="3631" y="482"/>
                  </a:lnTo>
                  <a:lnTo>
                    <a:pt x="3617" y="527"/>
                  </a:lnTo>
                  <a:lnTo>
                    <a:pt x="3598" y="569"/>
                  </a:lnTo>
                  <a:lnTo>
                    <a:pt x="3574" y="608"/>
                  </a:lnTo>
                  <a:lnTo>
                    <a:pt x="3545" y="644"/>
                  </a:lnTo>
                  <a:lnTo>
                    <a:pt x="3513" y="676"/>
                  </a:lnTo>
                  <a:lnTo>
                    <a:pt x="3477" y="704"/>
                  </a:lnTo>
                  <a:lnTo>
                    <a:pt x="3438" y="729"/>
                  </a:lnTo>
                  <a:lnTo>
                    <a:pt x="3396" y="748"/>
                  </a:lnTo>
                  <a:lnTo>
                    <a:pt x="3351" y="762"/>
                  </a:lnTo>
                  <a:lnTo>
                    <a:pt x="3305" y="771"/>
                  </a:lnTo>
                  <a:lnTo>
                    <a:pt x="3256" y="774"/>
                  </a:lnTo>
                  <a:lnTo>
                    <a:pt x="3210" y="772"/>
                  </a:lnTo>
                  <a:lnTo>
                    <a:pt x="3166" y="763"/>
                  </a:lnTo>
                  <a:lnTo>
                    <a:pt x="3124" y="751"/>
                  </a:lnTo>
                  <a:lnTo>
                    <a:pt x="3083" y="733"/>
                  </a:lnTo>
                  <a:lnTo>
                    <a:pt x="3045" y="711"/>
                  </a:lnTo>
                  <a:lnTo>
                    <a:pt x="2627" y="1129"/>
                  </a:lnTo>
                  <a:lnTo>
                    <a:pt x="2649" y="1167"/>
                  </a:lnTo>
                  <a:lnTo>
                    <a:pt x="2667" y="1208"/>
                  </a:lnTo>
                  <a:lnTo>
                    <a:pt x="2679" y="1250"/>
                  </a:lnTo>
                  <a:lnTo>
                    <a:pt x="2688" y="1294"/>
                  </a:lnTo>
                  <a:lnTo>
                    <a:pt x="2690" y="1341"/>
                  </a:lnTo>
                  <a:lnTo>
                    <a:pt x="2687" y="1389"/>
                  </a:lnTo>
                  <a:lnTo>
                    <a:pt x="2678" y="1436"/>
                  </a:lnTo>
                  <a:lnTo>
                    <a:pt x="2665" y="1480"/>
                  </a:lnTo>
                  <a:lnTo>
                    <a:pt x="2645" y="1522"/>
                  </a:lnTo>
                  <a:lnTo>
                    <a:pt x="2620" y="1562"/>
                  </a:lnTo>
                  <a:lnTo>
                    <a:pt x="2593" y="1597"/>
                  </a:lnTo>
                  <a:lnTo>
                    <a:pt x="2561" y="1629"/>
                  </a:lnTo>
                  <a:lnTo>
                    <a:pt x="2524" y="1658"/>
                  </a:lnTo>
                  <a:lnTo>
                    <a:pt x="2485" y="1683"/>
                  </a:lnTo>
                  <a:lnTo>
                    <a:pt x="2443" y="1701"/>
                  </a:lnTo>
                  <a:lnTo>
                    <a:pt x="2398" y="1716"/>
                  </a:lnTo>
                  <a:lnTo>
                    <a:pt x="2351" y="1725"/>
                  </a:lnTo>
                  <a:lnTo>
                    <a:pt x="2303" y="1728"/>
                  </a:lnTo>
                  <a:lnTo>
                    <a:pt x="2255" y="1725"/>
                  </a:lnTo>
                  <a:lnTo>
                    <a:pt x="2208" y="1716"/>
                  </a:lnTo>
                  <a:lnTo>
                    <a:pt x="2163" y="1701"/>
                  </a:lnTo>
                  <a:lnTo>
                    <a:pt x="2121" y="1683"/>
                  </a:lnTo>
                  <a:lnTo>
                    <a:pt x="2083" y="1658"/>
                  </a:lnTo>
                  <a:lnTo>
                    <a:pt x="2046" y="1629"/>
                  </a:lnTo>
                  <a:lnTo>
                    <a:pt x="2014" y="1597"/>
                  </a:lnTo>
                  <a:lnTo>
                    <a:pt x="1985" y="1562"/>
                  </a:lnTo>
                  <a:lnTo>
                    <a:pt x="1962" y="1522"/>
                  </a:lnTo>
                  <a:lnTo>
                    <a:pt x="1942" y="1480"/>
                  </a:lnTo>
                  <a:lnTo>
                    <a:pt x="1928" y="1436"/>
                  </a:lnTo>
                  <a:lnTo>
                    <a:pt x="1919" y="1389"/>
                  </a:lnTo>
                  <a:lnTo>
                    <a:pt x="1917" y="1341"/>
                  </a:lnTo>
                  <a:lnTo>
                    <a:pt x="1919" y="1296"/>
                  </a:lnTo>
                  <a:lnTo>
                    <a:pt x="1927" y="1253"/>
                  </a:lnTo>
                  <a:lnTo>
                    <a:pt x="1939" y="1212"/>
                  </a:lnTo>
                  <a:lnTo>
                    <a:pt x="1954" y="1172"/>
                  </a:lnTo>
                  <a:lnTo>
                    <a:pt x="1975" y="1136"/>
                  </a:lnTo>
                  <a:lnTo>
                    <a:pt x="1551" y="711"/>
                  </a:lnTo>
                  <a:lnTo>
                    <a:pt x="1513" y="733"/>
                  </a:lnTo>
                  <a:lnTo>
                    <a:pt x="1472" y="751"/>
                  </a:lnTo>
                  <a:lnTo>
                    <a:pt x="1430" y="763"/>
                  </a:lnTo>
                  <a:lnTo>
                    <a:pt x="1386" y="772"/>
                  </a:lnTo>
                  <a:lnTo>
                    <a:pt x="1339" y="774"/>
                  </a:lnTo>
                  <a:lnTo>
                    <a:pt x="1294" y="772"/>
                  </a:lnTo>
                  <a:lnTo>
                    <a:pt x="1249" y="763"/>
                  </a:lnTo>
                  <a:lnTo>
                    <a:pt x="1207" y="751"/>
                  </a:lnTo>
                  <a:lnTo>
                    <a:pt x="1167" y="733"/>
                  </a:lnTo>
                  <a:lnTo>
                    <a:pt x="1128" y="711"/>
                  </a:lnTo>
                  <a:lnTo>
                    <a:pt x="711" y="1129"/>
                  </a:lnTo>
                  <a:lnTo>
                    <a:pt x="732" y="1167"/>
                  </a:lnTo>
                  <a:lnTo>
                    <a:pt x="750" y="1208"/>
                  </a:lnTo>
                  <a:lnTo>
                    <a:pt x="763" y="1250"/>
                  </a:lnTo>
                  <a:lnTo>
                    <a:pt x="771" y="1294"/>
                  </a:lnTo>
                  <a:lnTo>
                    <a:pt x="773" y="1341"/>
                  </a:lnTo>
                  <a:lnTo>
                    <a:pt x="771" y="1389"/>
                  </a:lnTo>
                  <a:lnTo>
                    <a:pt x="762" y="1436"/>
                  </a:lnTo>
                  <a:lnTo>
                    <a:pt x="748" y="1480"/>
                  </a:lnTo>
                  <a:lnTo>
                    <a:pt x="728" y="1522"/>
                  </a:lnTo>
                  <a:lnTo>
                    <a:pt x="705" y="1562"/>
                  </a:lnTo>
                  <a:lnTo>
                    <a:pt x="676" y="1597"/>
                  </a:lnTo>
                  <a:lnTo>
                    <a:pt x="644" y="1629"/>
                  </a:lnTo>
                  <a:lnTo>
                    <a:pt x="607" y="1658"/>
                  </a:lnTo>
                  <a:lnTo>
                    <a:pt x="569" y="1683"/>
                  </a:lnTo>
                  <a:lnTo>
                    <a:pt x="526" y="1701"/>
                  </a:lnTo>
                  <a:lnTo>
                    <a:pt x="482" y="1716"/>
                  </a:lnTo>
                  <a:lnTo>
                    <a:pt x="436" y="1725"/>
                  </a:lnTo>
                  <a:lnTo>
                    <a:pt x="387" y="1728"/>
                  </a:lnTo>
                  <a:lnTo>
                    <a:pt x="338" y="1725"/>
                  </a:lnTo>
                  <a:lnTo>
                    <a:pt x="292" y="1716"/>
                  </a:lnTo>
                  <a:lnTo>
                    <a:pt x="247" y="1701"/>
                  </a:lnTo>
                  <a:lnTo>
                    <a:pt x="205" y="1683"/>
                  </a:lnTo>
                  <a:lnTo>
                    <a:pt x="166" y="1658"/>
                  </a:lnTo>
                  <a:lnTo>
                    <a:pt x="131" y="1629"/>
                  </a:lnTo>
                  <a:lnTo>
                    <a:pt x="97" y="1597"/>
                  </a:lnTo>
                  <a:lnTo>
                    <a:pt x="70" y="1562"/>
                  </a:lnTo>
                  <a:lnTo>
                    <a:pt x="45" y="1522"/>
                  </a:lnTo>
                  <a:lnTo>
                    <a:pt x="27" y="1480"/>
                  </a:lnTo>
                  <a:lnTo>
                    <a:pt x="12" y="1436"/>
                  </a:lnTo>
                  <a:lnTo>
                    <a:pt x="3" y="1389"/>
                  </a:lnTo>
                  <a:lnTo>
                    <a:pt x="0" y="1341"/>
                  </a:lnTo>
                  <a:lnTo>
                    <a:pt x="3" y="1292"/>
                  </a:lnTo>
                  <a:lnTo>
                    <a:pt x="12" y="1245"/>
                  </a:lnTo>
                  <a:lnTo>
                    <a:pt x="27" y="1201"/>
                  </a:lnTo>
                  <a:lnTo>
                    <a:pt x="45" y="1159"/>
                  </a:lnTo>
                  <a:lnTo>
                    <a:pt x="70" y="1119"/>
                  </a:lnTo>
                  <a:lnTo>
                    <a:pt x="97" y="1084"/>
                  </a:lnTo>
                  <a:lnTo>
                    <a:pt x="131" y="1052"/>
                  </a:lnTo>
                  <a:lnTo>
                    <a:pt x="166" y="1023"/>
                  </a:lnTo>
                  <a:lnTo>
                    <a:pt x="205" y="999"/>
                  </a:lnTo>
                  <a:lnTo>
                    <a:pt x="247" y="980"/>
                  </a:lnTo>
                  <a:lnTo>
                    <a:pt x="292" y="965"/>
                  </a:lnTo>
                  <a:lnTo>
                    <a:pt x="338" y="957"/>
                  </a:lnTo>
                  <a:lnTo>
                    <a:pt x="387" y="953"/>
                  </a:lnTo>
                  <a:lnTo>
                    <a:pt x="432" y="957"/>
                  </a:lnTo>
                  <a:lnTo>
                    <a:pt x="477" y="964"/>
                  </a:lnTo>
                  <a:lnTo>
                    <a:pt x="520" y="976"/>
                  </a:lnTo>
                  <a:lnTo>
                    <a:pt x="560" y="994"/>
                  </a:lnTo>
                  <a:lnTo>
                    <a:pt x="597" y="1016"/>
                  </a:lnTo>
                  <a:lnTo>
                    <a:pt x="1015" y="598"/>
                  </a:lnTo>
                  <a:lnTo>
                    <a:pt x="994" y="560"/>
                  </a:lnTo>
                  <a:lnTo>
                    <a:pt x="977" y="520"/>
                  </a:lnTo>
                  <a:lnTo>
                    <a:pt x="963" y="477"/>
                  </a:lnTo>
                  <a:lnTo>
                    <a:pt x="956" y="433"/>
                  </a:lnTo>
                  <a:lnTo>
                    <a:pt x="952" y="387"/>
                  </a:lnTo>
                  <a:lnTo>
                    <a:pt x="956" y="339"/>
                  </a:lnTo>
                  <a:lnTo>
                    <a:pt x="964" y="291"/>
                  </a:lnTo>
                  <a:lnTo>
                    <a:pt x="979" y="247"/>
                  </a:lnTo>
                  <a:lnTo>
                    <a:pt x="998" y="205"/>
                  </a:lnTo>
                  <a:lnTo>
                    <a:pt x="1022" y="166"/>
                  </a:lnTo>
                  <a:lnTo>
                    <a:pt x="1051" y="130"/>
                  </a:lnTo>
                  <a:lnTo>
                    <a:pt x="1083" y="98"/>
                  </a:lnTo>
                  <a:lnTo>
                    <a:pt x="1118" y="69"/>
                  </a:lnTo>
                  <a:lnTo>
                    <a:pt x="1158" y="46"/>
                  </a:lnTo>
                  <a:lnTo>
                    <a:pt x="1200" y="26"/>
                  </a:lnTo>
                  <a:lnTo>
                    <a:pt x="1244" y="11"/>
                  </a:lnTo>
                  <a:lnTo>
                    <a:pt x="1291" y="2"/>
                  </a:lnTo>
                  <a:lnTo>
                    <a:pt x="1339" y="0"/>
                  </a:lnTo>
                  <a:lnTo>
                    <a:pt x="1388" y="2"/>
                  </a:lnTo>
                  <a:lnTo>
                    <a:pt x="1435" y="11"/>
                  </a:lnTo>
                  <a:lnTo>
                    <a:pt x="1479" y="26"/>
                  </a:lnTo>
                  <a:lnTo>
                    <a:pt x="1521" y="46"/>
                  </a:lnTo>
                  <a:lnTo>
                    <a:pt x="1561" y="69"/>
                  </a:lnTo>
                  <a:lnTo>
                    <a:pt x="1596" y="98"/>
                  </a:lnTo>
                  <a:lnTo>
                    <a:pt x="1628" y="130"/>
                  </a:lnTo>
                  <a:lnTo>
                    <a:pt x="1657" y="166"/>
                  </a:lnTo>
                  <a:lnTo>
                    <a:pt x="1681" y="205"/>
                  </a:lnTo>
                  <a:lnTo>
                    <a:pt x="1700" y="247"/>
                  </a:lnTo>
                  <a:lnTo>
                    <a:pt x="1714" y="291"/>
                  </a:lnTo>
                  <a:lnTo>
                    <a:pt x="1723" y="339"/>
                  </a:lnTo>
                  <a:lnTo>
                    <a:pt x="1727" y="387"/>
                  </a:lnTo>
                  <a:lnTo>
                    <a:pt x="1723" y="433"/>
                  </a:lnTo>
                  <a:lnTo>
                    <a:pt x="1716" y="477"/>
                  </a:lnTo>
                  <a:lnTo>
                    <a:pt x="1703" y="520"/>
                  </a:lnTo>
                  <a:lnTo>
                    <a:pt x="1686" y="560"/>
                  </a:lnTo>
                  <a:lnTo>
                    <a:pt x="1664" y="598"/>
                  </a:lnTo>
                  <a:lnTo>
                    <a:pt x="2086" y="1021"/>
                  </a:lnTo>
                  <a:lnTo>
                    <a:pt x="2125" y="997"/>
                  </a:lnTo>
                  <a:lnTo>
                    <a:pt x="2166" y="979"/>
                  </a:lnTo>
                  <a:lnTo>
                    <a:pt x="2210" y="965"/>
                  </a:lnTo>
                  <a:lnTo>
                    <a:pt x="2255" y="957"/>
                  </a:lnTo>
                  <a:lnTo>
                    <a:pt x="2303" y="953"/>
                  </a:lnTo>
                  <a:lnTo>
                    <a:pt x="2349" y="957"/>
                  </a:lnTo>
                  <a:lnTo>
                    <a:pt x="2394" y="964"/>
                  </a:lnTo>
                  <a:lnTo>
                    <a:pt x="2437" y="976"/>
                  </a:lnTo>
                  <a:lnTo>
                    <a:pt x="2476" y="994"/>
                  </a:lnTo>
                  <a:lnTo>
                    <a:pt x="2514" y="1016"/>
                  </a:lnTo>
                  <a:lnTo>
                    <a:pt x="2932" y="598"/>
                  </a:lnTo>
                  <a:lnTo>
                    <a:pt x="2910" y="560"/>
                  </a:lnTo>
                  <a:lnTo>
                    <a:pt x="2892" y="520"/>
                  </a:lnTo>
                  <a:lnTo>
                    <a:pt x="2880" y="477"/>
                  </a:lnTo>
                  <a:lnTo>
                    <a:pt x="2872" y="433"/>
                  </a:lnTo>
                  <a:lnTo>
                    <a:pt x="2869" y="387"/>
                  </a:lnTo>
                  <a:lnTo>
                    <a:pt x="2872" y="339"/>
                  </a:lnTo>
                  <a:lnTo>
                    <a:pt x="2881" y="291"/>
                  </a:lnTo>
                  <a:lnTo>
                    <a:pt x="2896" y="247"/>
                  </a:lnTo>
                  <a:lnTo>
                    <a:pt x="2914" y="205"/>
                  </a:lnTo>
                  <a:lnTo>
                    <a:pt x="2939" y="166"/>
                  </a:lnTo>
                  <a:lnTo>
                    <a:pt x="2968" y="130"/>
                  </a:lnTo>
                  <a:lnTo>
                    <a:pt x="3000" y="98"/>
                  </a:lnTo>
                  <a:lnTo>
                    <a:pt x="3035" y="69"/>
                  </a:lnTo>
                  <a:lnTo>
                    <a:pt x="3075" y="46"/>
                  </a:lnTo>
                  <a:lnTo>
                    <a:pt x="3117" y="26"/>
                  </a:lnTo>
                  <a:lnTo>
                    <a:pt x="3161" y="11"/>
                  </a:lnTo>
                  <a:lnTo>
                    <a:pt x="3208" y="2"/>
                  </a:lnTo>
                  <a:lnTo>
                    <a:pt x="3256" y="0"/>
                  </a:lnTo>
                  <a:close/>
                </a:path>
              </a:pathLst>
            </a:custGeom>
            <a:grp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sp>
          <p:nvSpPr>
            <p:cNvPr id="49" name="Freeform 92"/>
            <p:cNvSpPr/>
            <p:nvPr/>
          </p:nvSpPr>
          <p:spPr bwMode="auto">
            <a:xfrm>
              <a:off x="10180638" y="2981325"/>
              <a:ext cx="50800" cy="50800"/>
            </a:xfrm>
            <a:custGeom>
              <a:avLst/>
              <a:gdLst>
                <a:gd name="T0" fmla="*/ 242 w 322"/>
                <a:gd name="T1" fmla="*/ 0 h 322"/>
                <a:gd name="T2" fmla="*/ 262 w 322"/>
                <a:gd name="T3" fmla="*/ 2 h 322"/>
                <a:gd name="T4" fmla="*/ 282 w 322"/>
                <a:gd name="T5" fmla="*/ 10 h 322"/>
                <a:gd name="T6" fmla="*/ 299 w 322"/>
                <a:gd name="T7" fmla="*/ 23 h 322"/>
                <a:gd name="T8" fmla="*/ 312 w 322"/>
                <a:gd name="T9" fmla="*/ 40 h 322"/>
                <a:gd name="T10" fmla="*/ 320 w 322"/>
                <a:gd name="T11" fmla="*/ 59 h 322"/>
                <a:gd name="T12" fmla="*/ 322 w 322"/>
                <a:gd name="T13" fmla="*/ 80 h 322"/>
                <a:gd name="T14" fmla="*/ 320 w 322"/>
                <a:gd name="T15" fmla="*/ 99 h 322"/>
                <a:gd name="T16" fmla="*/ 312 w 322"/>
                <a:gd name="T17" fmla="*/ 118 h 322"/>
                <a:gd name="T18" fmla="*/ 299 w 322"/>
                <a:gd name="T19" fmla="*/ 136 h 322"/>
                <a:gd name="T20" fmla="*/ 136 w 322"/>
                <a:gd name="T21" fmla="*/ 299 h 322"/>
                <a:gd name="T22" fmla="*/ 119 w 322"/>
                <a:gd name="T23" fmla="*/ 312 h 322"/>
                <a:gd name="T24" fmla="*/ 100 w 322"/>
                <a:gd name="T25" fmla="*/ 320 h 322"/>
                <a:gd name="T26" fmla="*/ 80 w 322"/>
                <a:gd name="T27" fmla="*/ 322 h 322"/>
                <a:gd name="T28" fmla="*/ 60 w 322"/>
                <a:gd name="T29" fmla="*/ 320 h 322"/>
                <a:gd name="T30" fmla="*/ 40 w 322"/>
                <a:gd name="T31" fmla="*/ 312 h 322"/>
                <a:gd name="T32" fmla="*/ 23 w 322"/>
                <a:gd name="T33" fmla="*/ 299 h 322"/>
                <a:gd name="T34" fmla="*/ 10 w 322"/>
                <a:gd name="T35" fmla="*/ 282 h 322"/>
                <a:gd name="T36" fmla="*/ 2 w 322"/>
                <a:gd name="T37" fmla="*/ 262 h 322"/>
                <a:gd name="T38" fmla="*/ 0 w 322"/>
                <a:gd name="T39" fmla="*/ 242 h 322"/>
                <a:gd name="T40" fmla="*/ 2 w 322"/>
                <a:gd name="T41" fmla="*/ 221 h 322"/>
                <a:gd name="T42" fmla="*/ 10 w 322"/>
                <a:gd name="T43" fmla="*/ 202 h 322"/>
                <a:gd name="T44" fmla="*/ 23 w 322"/>
                <a:gd name="T45" fmla="*/ 186 h 322"/>
                <a:gd name="T46" fmla="*/ 186 w 322"/>
                <a:gd name="T47" fmla="*/ 23 h 322"/>
                <a:gd name="T48" fmla="*/ 202 w 322"/>
                <a:gd name="T49" fmla="*/ 10 h 322"/>
                <a:gd name="T50" fmla="*/ 222 w 322"/>
                <a:gd name="T51" fmla="*/ 2 h 322"/>
                <a:gd name="T52" fmla="*/ 242 w 322"/>
                <a:gd name="T53" fmla="*/ 0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2" h="322">
                  <a:moveTo>
                    <a:pt x="242" y="0"/>
                  </a:moveTo>
                  <a:lnTo>
                    <a:pt x="262" y="2"/>
                  </a:lnTo>
                  <a:lnTo>
                    <a:pt x="282" y="10"/>
                  </a:lnTo>
                  <a:lnTo>
                    <a:pt x="299" y="23"/>
                  </a:lnTo>
                  <a:lnTo>
                    <a:pt x="312" y="40"/>
                  </a:lnTo>
                  <a:lnTo>
                    <a:pt x="320" y="59"/>
                  </a:lnTo>
                  <a:lnTo>
                    <a:pt x="322" y="80"/>
                  </a:lnTo>
                  <a:lnTo>
                    <a:pt x="320" y="99"/>
                  </a:lnTo>
                  <a:lnTo>
                    <a:pt x="312" y="118"/>
                  </a:lnTo>
                  <a:lnTo>
                    <a:pt x="299" y="136"/>
                  </a:lnTo>
                  <a:lnTo>
                    <a:pt x="136" y="299"/>
                  </a:lnTo>
                  <a:lnTo>
                    <a:pt x="119" y="312"/>
                  </a:lnTo>
                  <a:lnTo>
                    <a:pt x="100" y="320"/>
                  </a:lnTo>
                  <a:lnTo>
                    <a:pt x="80" y="322"/>
                  </a:lnTo>
                  <a:lnTo>
                    <a:pt x="60" y="320"/>
                  </a:lnTo>
                  <a:lnTo>
                    <a:pt x="40" y="312"/>
                  </a:lnTo>
                  <a:lnTo>
                    <a:pt x="23" y="299"/>
                  </a:lnTo>
                  <a:lnTo>
                    <a:pt x="10" y="282"/>
                  </a:lnTo>
                  <a:lnTo>
                    <a:pt x="2" y="262"/>
                  </a:lnTo>
                  <a:lnTo>
                    <a:pt x="0" y="242"/>
                  </a:lnTo>
                  <a:lnTo>
                    <a:pt x="2" y="221"/>
                  </a:lnTo>
                  <a:lnTo>
                    <a:pt x="10" y="202"/>
                  </a:lnTo>
                  <a:lnTo>
                    <a:pt x="23" y="186"/>
                  </a:lnTo>
                  <a:lnTo>
                    <a:pt x="186" y="23"/>
                  </a:lnTo>
                  <a:lnTo>
                    <a:pt x="202" y="10"/>
                  </a:lnTo>
                  <a:lnTo>
                    <a:pt x="222" y="2"/>
                  </a:lnTo>
                  <a:lnTo>
                    <a:pt x="242" y="0"/>
                  </a:lnTo>
                  <a:close/>
                </a:path>
              </a:pathLst>
            </a:custGeom>
            <a:grp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sp>
          <p:nvSpPr>
            <p:cNvPr id="50" name="Freeform 93"/>
            <p:cNvSpPr/>
            <p:nvPr/>
          </p:nvSpPr>
          <p:spPr bwMode="auto">
            <a:xfrm>
              <a:off x="10402888" y="2900363"/>
              <a:ext cx="50800" cy="50800"/>
            </a:xfrm>
            <a:custGeom>
              <a:avLst/>
              <a:gdLst>
                <a:gd name="T0" fmla="*/ 243 w 323"/>
                <a:gd name="T1" fmla="*/ 0 h 323"/>
                <a:gd name="T2" fmla="*/ 264 w 323"/>
                <a:gd name="T3" fmla="*/ 3 h 323"/>
                <a:gd name="T4" fmla="*/ 282 w 323"/>
                <a:gd name="T5" fmla="*/ 10 h 323"/>
                <a:gd name="T6" fmla="*/ 300 w 323"/>
                <a:gd name="T7" fmla="*/ 24 h 323"/>
                <a:gd name="T8" fmla="*/ 312 w 323"/>
                <a:gd name="T9" fmla="*/ 40 h 323"/>
                <a:gd name="T10" fmla="*/ 320 w 323"/>
                <a:gd name="T11" fmla="*/ 60 h 323"/>
                <a:gd name="T12" fmla="*/ 323 w 323"/>
                <a:gd name="T13" fmla="*/ 80 h 323"/>
                <a:gd name="T14" fmla="*/ 320 w 323"/>
                <a:gd name="T15" fmla="*/ 100 h 323"/>
                <a:gd name="T16" fmla="*/ 312 w 323"/>
                <a:gd name="T17" fmla="*/ 120 h 323"/>
                <a:gd name="T18" fmla="*/ 300 w 323"/>
                <a:gd name="T19" fmla="*/ 137 h 323"/>
                <a:gd name="T20" fmla="*/ 138 w 323"/>
                <a:gd name="T21" fmla="*/ 299 h 323"/>
                <a:gd name="T22" fmla="*/ 120 w 323"/>
                <a:gd name="T23" fmla="*/ 313 h 323"/>
                <a:gd name="T24" fmla="*/ 101 w 323"/>
                <a:gd name="T25" fmla="*/ 320 h 323"/>
                <a:gd name="T26" fmla="*/ 80 w 323"/>
                <a:gd name="T27" fmla="*/ 323 h 323"/>
                <a:gd name="T28" fmla="*/ 60 w 323"/>
                <a:gd name="T29" fmla="*/ 320 h 323"/>
                <a:gd name="T30" fmla="*/ 41 w 323"/>
                <a:gd name="T31" fmla="*/ 313 h 323"/>
                <a:gd name="T32" fmla="*/ 24 w 323"/>
                <a:gd name="T33" fmla="*/ 299 h 323"/>
                <a:gd name="T34" fmla="*/ 12 w 323"/>
                <a:gd name="T35" fmla="*/ 283 h 323"/>
                <a:gd name="T36" fmla="*/ 4 w 323"/>
                <a:gd name="T37" fmla="*/ 263 h 323"/>
                <a:gd name="T38" fmla="*/ 0 w 323"/>
                <a:gd name="T39" fmla="*/ 243 h 323"/>
                <a:gd name="T40" fmla="*/ 4 w 323"/>
                <a:gd name="T41" fmla="*/ 223 h 323"/>
                <a:gd name="T42" fmla="*/ 12 w 323"/>
                <a:gd name="T43" fmla="*/ 203 h 323"/>
                <a:gd name="T44" fmla="*/ 24 w 323"/>
                <a:gd name="T45" fmla="*/ 186 h 323"/>
                <a:gd name="T46" fmla="*/ 186 w 323"/>
                <a:gd name="T47" fmla="*/ 24 h 323"/>
                <a:gd name="T48" fmla="*/ 204 w 323"/>
                <a:gd name="T49" fmla="*/ 10 h 323"/>
                <a:gd name="T50" fmla="*/ 223 w 323"/>
                <a:gd name="T51" fmla="*/ 3 h 323"/>
                <a:gd name="T52" fmla="*/ 243 w 323"/>
                <a:gd name="T53" fmla="*/ 0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3" h="323">
                  <a:moveTo>
                    <a:pt x="243" y="0"/>
                  </a:moveTo>
                  <a:lnTo>
                    <a:pt x="264" y="3"/>
                  </a:lnTo>
                  <a:lnTo>
                    <a:pt x="282" y="10"/>
                  </a:lnTo>
                  <a:lnTo>
                    <a:pt x="300" y="24"/>
                  </a:lnTo>
                  <a:lnTo>
                    <a:pt x="312" y="40"/>
                  </a:lnTo>
                  <a:lnTo>
                    <a:pt x="320" y="60"/>
                  </a:lnTo>
                  <a:lnTo>
                    <a:pt x="323" y="80"/>
                  </a:lnTo>
                  <a:lnTo>
                    <a:pt x="320" y="100"/>
                  </a:lnTo>
                  <a:lnTo>
                    <a:pt x="312" y="120"/>
                  </a:lnTo>
                  <a:lnTo>
                    <a:pt x="300" y="137"/>
                  </a:lnTo>
                  <a:lnTo>
                    <a:pt x="138" y="299"/>
                  </a:lnTo>
                  <a:lnTo>
                    <a:pt x="120" y="313"/>
                  </a:lnTo>
                  <a:lnTo>
                    <a:pt x="101" y="320"/>
                  </a:lnTo>
                  <a:lnTo>
                    <a:pt x="80" y="323"/>
                  </a:lnTo>
                  <a:lnTo>
                    <a:pt x="60" y="320"/>
                  </a:lnTo>
                  <a:lnTo>
                    <a:pt x="41" y="313"/>
                  </a:lnTo>
                  <a:lnTo>
                    <a:pt x="24" y="299"/>
                  </a:lnTo>
                  <a:lnTo>
                    <a:pt x="12" y="283"/>
                  </a:lnTo>
                  <a:lnTo>
                    <a:pt x="4" y="263"/>
                  </a:lnTo>
                  <a:lnTo>
                    <a:pt x="0" y="243"/>
                  </a:lnTo>
                  <a:lnTo>
                    <a:pt x="4" y="223"/>
                  </a:lnTo>
                  <a:lnTo>
                    <a:pt x="12" y="203"/>
                  </a:lnTo>
                  <a:lnTo>
                    <a:pt x="24" y="186"/>
                  </a:lnTo>
                  <a:lnTo>
                    <a:pt x="186" y="24"/>
                  </a:lnTo>
                  <a:lnTo>
                    <a:pt x="204" y="10"/>
                  </a:lnTo>
                  <a:lnTo>
                    <a:pt x="223" y="3"/>
                  </a:lnTo>
                  <a:lnTo>
                    <a:pt x="243" y="0"/>
                  </a:lnTo>
                  <a:close/>
                </a:path>
              </a:pathLst>
            </a:custGeom>
            <a:grp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grpSp>
      <p:sp>
        <p:nvSpPr>
          <p:cNvPr id="51" name="Freeform 124"/>
          <p:cNvSpPr>
            <a:spLocks noEditPoints="1"/>
          </p:cNvSpPr>
          <p:nvPr/>
        </p:nvSpPr>
        <p:spPr bwMode="auto">
          <a:xfrm>
            <a:off x="4452805" y="2035285"/>
            <a:ext cx="460440" cy="406195"/>
          </a:xfrm>
          <a:custGeom>
            <a:avLst/>
            <a:gdLst>
              <a:gd name="T0" fmla="*/ 1495 w 3650"/>
              <a:gd name="T1" fmla="*/ 3047 h 3224"/>
              <a:gd name="T2" fmla="*/ 1498 w 3650"/>
              <a:gd name="T3" fmla="*/ 3044 h 3224"/>
              <a:gd name="T4" fmla="*/ 198 w 3650"/>
              <a:gd name="T5" fmla="*/ 981 h 3224"/>
              <a:gd name="T6" fmla="*/ 179 w 3650"/>
              <a:gd name="T7" fmla="*/ 1543 h 3224"/>
              <a:gd name="T8" fmla="*/ 342 w 3650"/>
              <a:gd name="T9" fmla="*/ 1579 h 3224"/>
              <a:gd name="T10" fmla="*/ 3250 w 3650"/>
              <a:gd name="T11" fmla="*/ 1591 h 3224"/>
              <a:gd name="T12" fmla="*/ 3423 w 3650"/>
              <a:gd name="T13" fmla="*/ 1451 h 3224"/>
              <a:gd name="T14" fmla="*/ 3470 w 3650"/>
              <a:gd name="T15" fmla="*/ 1227 h 3224"/>
              <a:gd name="T16" fmla="*/ 3366 w 3650"/>
              <a:gd name="T17" fmla="*/ 1029 h 3224"/>
              <a:gd name="T18" fmla="*/ 617 w 3650"/>
              <a:gd name="T19" fmla="*/ 728 h 3224"/>
              <a:gd name="T20" fmla="*/ 529 w 3650"/>
              <a:gd name="T21" fmla="*/ 784 h 3224"/>
              <a:gd name="T22" fmla="*/ 521 w 3650"/>
              <a:gd name="T23" fmla="*/ 1746 h 3224"/>
              <a:gd name="T24" fmla="*/ 585 w 3650"/>
              <a:gd name="T25" fmla="*/ 1816 h 3224"/>
              <a:gd name="T26" fmla="*/ 627 w 3650"/>
              <a:gd name="T27" fmla="*/ 1821 h 3224"/>
              <a:gd name="T28" fmla="*/ 761 w 3650"/>
              <a:gd name="T29" fmla="*/ 1822 h 3224"/>
              <a:gd name="T30" fmla="*/ 949 w 3650"/>
              <a:gd name="T31" fmla="*/ 1822 h 3224"/>
              <a:gd name="T32" fmla="*/ 1083 w 3650"/>
              <a:gd name="T33" fmla="*/ 1822 h 3224"/>
              <a:gd name="T34" fmla="*/ 3024 w 3650"/>
              <a:gd name="T35" fmla="*/ 175 h 3224"/>
              <a:gd name="T36" fmla="*/ 2568 w 3650"/>
              <a:gd name="T37" fmla="*/ 398 h 3224"/>
              <a:gd name="T38" fmla="*/ 1772 w 3650"/>
              <a:gd name="T39" fmla="*/ 645 h 3224"/>
              <a:gd name="T40" fmla="*/ 1441 w 3650"/>
              <a:gd name="T41" fmla="*/ 1850 h 3224"/>
              <a:gd name="T42" fmla="*/ 2255 w 3650"/>
              <a:gd name="T43" fmla="*/ 2034 h 3224"/>
              <a:gd name="T44" fmla="*/ 3022 w 3650"/>
              <a:gd name="T45" fmla="*/ 2373 h 3224"/>
              <a:gd name="T46" fmla="*/ 3028 w 3650"/>
              <a:gd name="T47" fmla="*/ 2371 h 3224"/>
              <a:gd name="T48" fmla="*/ 3026 w 3650"/>
              <a:gd name="T49" fmla="*/ 177 h 3224"/>
              <a:gd name="T50" fmla="*/ 3116 w 3650"/>
              <a:gd name="T51" fmla="*/ 24 h 3224"/>
              <a:gd name="T52" fmla="*/ 3202 w 3650"/>
              <a:gd name="T53" fmla="*/ 148 h 3224"/>
              <a:gd name="T54" fmla="*/ 3368 w 3650"/>
              <a:gd name="T55" fmla="*/ 817 h 3224"/>
              <a:gd name="T56" fmla="*/ 3571 w 3650"/>
              <a:gd name="T57" fmla="*/ 1003 h 3224"/>
              <a:gd name="T58" fmla="*/ 3650 w 3650"/>
              <a:gd name="T59" fmla="*/ 1274 h 3224"/>
              <a:gd name="T60" fmla="*/ 3571 w 3650"/>
              <a:gd name="T61" fmla="*/ 1546 h 3224"/>
              <a:gd name="T62" fmla="*/ 3368 w 3650"/>
              <a:gd name="T63" fmla="*/ 1732 h 3224"/>
              <a:gd name="T64" fmla="*/ 3202 w 3650"/>
              <a:gd name="T65" fmla="*/ 2402 h 3224"/>
              <a:gd name="T66" fmla="*/ 3116 w 3650"/>
              <a:gd name="T67" fmla="*/ 2525 h 3224"/>
              <a:gd name="T68" fmla="*/ 2964 w 3650"/>
              <a:gd name="T69" fmla="*/ 2540 h 3224"/>
              <a:gd name="T70" fmla="*/ 2369 w 3650"/>
              <a:gd name="T71" fmla="*/ 2262 h 3224"/>
              <a:gd name="T72" fmla="*/ 1621 w 3650"/>
              <a:gd name="T73" fmla="*/ 2055 h 3224"/>
              <a:gd name="T74" fmla="*/ 1675 w 3650"/>
              <a:gd name="T75" fmla="*/ 3040 h 3224"/>
              <a:gd name="T76" fmla="*/ 1624 w 3650"/>
              <a:gd name="T77" fmla="*/ 3170 h 3224"/>
              <a:gd name="T78" fmla="*/ 1495 w 3650"/>
              <a:gd name="T79" fmla="*/ 3224 h 3224"/>
              <a:gd name="T80" fmla="*/ 969 w 3650"/>
              <a:gd name="T81" fmla="*/ 3182 h 3224"/>
              <a:gd name="T82" fmla="*/ 470 w 3650"/>
              <a:gd name="T83" fmla="*/ 1956 h 3224"/>
              <a:gd name="T84" fmla="*/ 352 w 3650"/>
              <a:gd name="T85" fmla="*/ 1797 h 3224"/>
              <a:gd name="T86" fmla="*/ 124 w 3650"/>
              <a:gd name="T87" fmla="*/ 1729 h 3224"/>
              <a:gd name="T88" fmla="*/ 12 w 3650"/>
              <a:gd name="T89" fmla="*/ 1598 h 3224"/>
              <a:gd name="T90" fmla="*/ 12 w 3650"/>
              <a:gd name="T91" fmla="*/ 951 h 3224"/>
              <a:gd name="T92" fmla="*/ 124 w 3650"/>
              <a:gd name="T93" fmla="*/ 821 h 3224"/>
              <a:gd name="T94" fmla="*/ 352 w 3650"/>
              <a:gd name="T95" fmla="*/ 755 h 3224"/>
              <a:gd name="T96" fmla="*/ 465 w 3650"/>
              <a:gd name="T97" fmla="*/ 598 h 3224"/>
              <a:gd name="T98" fmla="*/ 622 w 3650"/>
              <a:gd name="T99" fmla="*/ 552 h 3224"/>
              <a:gd name="T100" fmla="*/ 739 w 3650"/>
              <a:gd name="T101" fmla="*/ 552 h 3224"/>
              <a:gd name="T102" fmla="*/ 940 w 3650"/>
              <a:gd name="T103" fmla="*/ 551 h 3224"/>
              <a:gd name="T104" fmla="*/ 1123 w 3650"/>
              <a:gd name="T105" fmla="*/ 549 h 3224"/>
              <a:gd name="T106" fmla="*/ 1352 w 3650"/>
              <a:gd name="T107" fmla="*/ 533 h 3224"/>
              <a:gd name="T108" fmla="*/ 2169 w 3650"/>
              <a:gd name="T109" fmla="*/ 357 h 3224"/>
              <a:gd name="T110" fmla="*/ 2935 w 3650"/>
              <a:gd name="T111" fmla="*/ 23 h 3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650" h="3224">
                <a:moveTo>
                  <a:pt x="702" y="1998"/>
                </a:moveTo>
                <a:lnTo>
                  <a:pt x="1082" y="3046"/>
                </a:lnTo>
                <a:lnTo>
                  <a:pt x="1083" y="3047"/>
                </a:lnTo>
                <a:lnTo>
                  <a:pt x="1084" y="3047"/>
                </a:lnTo>
                <a:lnTo>
                  <a:pt x="1495" y="3047"/>
                </a:lnTo>
                <a:lnTo>
                  <a:pt x="1497" y="3047"/>
                </a:lnTo>
                <a:lnTo>
                  <a:pt x="1498" y="3046"/>
                </a:lnTo>
                <a:lnTo>
                  <a:pt x="1498" y="3046"/>
                </a:lnTo>
                <a:lnTo>
                  <a:pt x="1498" y="3045"/>
                </a:lnTo>
                <a:lnTo>
                  <a:pt x="1498" y="3044"/>
                </a:lnTo>
                <a:lnTo>
                  <a:pt x="1118" y="1998"/>
                </a:lnTo>
                <a:lnTo>
                  <a:pt x="702" y="1998"/>
                </a:lnTo>
                <a:close/>
                <a:moveTo>
                  <a:pt x="229" y="971"/>
                </a:moveTo>
                <a:lnTo>
                  <a:pt x="212" y="974"/>
                </a:lnTo>
                <a:lnTo>
                  <a:pt x="198" y="981"/>
                </a:lnTo>
                <a:lnTo>
                  <a:pt x="187" y="993"/>
                </a:lnTo>
                <a:lnTo>
                  <a:pt x="179" y="1008"/>
                </a:lnTo>
                <a:lnTo>
                  <a:pt x="176" y="1023"/>
                </a:lnTo>
                <a:lnTo>
                  <a:pt x="176" y="1527"/>
                </a:lnTo>
                <a:lnTo>
                  <a:pt x="179" y="1543"/>
                </a:lnTo>
                <a:lnTo>
                  <a:pt x="187" y="1558"/>
                </a:lnTo>
                <a:lnTo>
                  <a:pt x="198" y="1569"/>
                </a:lnTo>
                <a:lnTo>
                  <a:pt x="212" y="1576"/>
                </a:lnTo>
                <a:lnTo>
                  <a:pt x="229" y="1579"/>
                </a:lnTo>
                <a:lnTo>
                  <a:pt x="342" y="1579"/>
                </a:lnTo>
                <a:lnTo>
                  <a:pt x="342" y="971"/>
                </a:lnTo>
                <a:lnTo>
                  <a:pt x="229" y="971"/>
                </a:lnTo>
                <a:close/>
                <a:moveTo>
                  <a:pt x="3204" y="946"/>
                </a:moveTo>
                <a:lnTo>
                  <a:pt x="3204" y="1604"/>
                </a:lnTo>
                <a:lnTo>
                  <a:pt x="3250" y="1591"/>
                </a:lnTo>
                <a:lnTo>
                  <a:pt x="3292" y="1573"/>
                </a:lnTo>
                <a:lnTo>
                  <a:pt x="3330" y="1550"/>
                </a:lnTo>
                <a:lnTo>
                  <a:pt x="3366" y="1521"/>
                </a:lnTo>
                <a:lnTo>
                  <a:pt x="3397" y="1489"/>
                </a:lnTo>
                <a:lnTo>
                  <a:pt x="3423" y="1451"/>
                </a:lnTo>
                <a:lnTo>
                  <a:pt x="3444" y="1411"/>
                </a:lnTo>
                <a:lnTo>
                  <a:pt x="3461" y="1368"/>
                </a:lnTo>
                <a:lnTo>
                  <a:pt x="3470" y="1323"/>
                </a:lnTo>
                <a:lnTo>
                  <a:pt x="3474" y="1274"/>
                </a:lnTo>
                <a:lnTo>
                  <a:pt x="3470" y="1227"/>
                </a:lnTo>
                <a:lnTo>
                  <a:pt x="3461" y="1181"/>
                </a:lnTo>
                <a:lnTo>
                  <a:pt x="3444" y="1138"/>
                </a:lnTo>
                <a:lnTo>
                  <a:pt x="3423" y="1098"/>
                </a:lnTo>
                <a:lnTo>
                  <a:pt x="3397" y="1061"/>
                </a:lnTo>
                <a:lnTo>
                  <a:pt x="3366" y="1029"/>
                </a:lnTo>
                <a:lnTo>
                  <a:pt x="3330" y="1000"/>
                </a:lnTo>
                <a:lnTo>
                  <a:pt x="3292" y="977"/>
                </a:lnTo>
                <a:lnTo>
                  <a:pt x="3250" y="958"/>
                </a:lnTo>
                <a:lnTo>
                  <a:pt x="3204" y="946"/>
                </a:lnTo>
                <a:close/>
                <a:moveTo>
                  <a:pt x="617" y="728"/>
                </a:moveTo>
                <a:lnTo>
                  <a:pt x="595" y="731"/>
                </a:lnTo>
                <a:lnTo>
                  <a:pt x="574" y="739"/>
                </a:lnTo>
                <a:lnTo>
                  <a:pt x="555" y="750"/>
                </a:lnTo>
                <a:lnTo>
                  <a:pt x="540" y="765"/>
                </a:lnTo>
                <a:lnTo>
                  <a:pt x="529" y="784"/>
                </a:lnTo>
                <a:lnTo>
                  <a:pt x="521" y="805"/>
                </a:lnTo>
                <a:lnTo>
                  <a:pt x="518" y="827"/>
                </a:lnTo>
                <a:lnTo>
                  <a:pt x="518" y="827"/>
                </a:lnTo>
                <a:lnTo>
                  <a:pt x="518" y="1722"/>
                </a:lnTo>
                <a:lnTo>
                  <a:pt x="521" y="1746"/>
                </a:lnTo>
                <a:lnTo>
                  <a:pt x="529" y="1768"/>
                </a:lnTo>
                <a:lnTo>
                  <a:pt x="541" y="1785"/>
                </a:lnTo>
                <a:lnTo>
                  <a:pt x="557" y="1801"/>
                </a:lnTo>
                <a:lnTo>
                  <a:pt x="577" y="1813"/>
                </a:lnTo>
                <a:lnTo>
                  <a:pt x="585" y="1816"/>
                </a:lnTo>
                <a:lnTo>
                  <a:pt x="592" y="1819"/>
                </a:lnTo>
                <a:lnTo>
                  <a:pt x="601" y="1820"/>
                </a:lnTo>
                <a:lnTo>
                  <a:pt x="611" y="1821"/>
                </a:lnTo>
                <a:lnTo>
                  <a:pt x="615" y="1821"/>
                </a:lnTo>
                <a:lnTo>
                  <a:pt x="627" y="1821"/>
                </a:lnTo>
                <a:lnTo>
                  <a:pt x="645" y="1821"/>
                </a:lnTo>
                <a:lnTo>
                  <a:pt x="667" y="1821"/>
                </a:lnTo>
                <a:lnTo>
                  <a:pt x="696" y="1822"/>
                </a:lnTo>
                <a:lnTo>
                  <a:pt x="727" y="1822"/>
                </a:lnTo>
                <a:lnTo>
                  <a:pt x="761" y="1822"/>
                </a:lnTo>
                <a:lnTo>
                  <a:pt x="797" y="1822"/>
                </a:lnTo>
                <a:lnTo>
                  <a:pt x="836" y="1822"/>
                </a:lnTo>
                <a:lnTo>
                  <a:pt x="874" y="1822"/>
                </a:lnTo>
                <a:lnTo>
                  <a:pt x="911" y="1822"/>
                </a:lnTo>
                <a:lnTo>
                  <a:pt x="949" y="1822"/>
                </a:lnTo>
                <a:lnTo>
                  <a:pt x="983" y="1822"/>
                </a:lnTo>
                <a:lnTo>
                  <a:pt x="1014" y="1822"/>
                </a:lnTo>
                <a:lnTo>
                  <a:pt x="1042" y="1822"/>
                </a:lnTo>
                <a:lnTo>
                  <a:pt x="1065" y="1822"/>
                </a:lnTo>
                <a:lnTo>
                  <a:pt x="1083" y="1822"/>
                </a:lnTo>
                <a:lnTo>
                  <a:pt x="1094" y="1822"/>
                </a:lnTo>
                <a:lnTo>
                  <a:pt x="1097" y="1822"/>
                </a:lnTo>
                <a:lnTo>
                  <a:pt x="1097" y="728"/>
                </a:lnTo>
                <a:lnTo>
                  <a:pt x="617" y="728"/>
                </a:lnTo>
                <a:close/>
                <a:moveTo>
                  <a:pt x="3024" y="175"/>
                </a:moveTo>
                <a:lnTo>
                  <a:pt x="3023" y="175"/>
                </a:lnTo>
                <a:lnTo>
                  <a:pt x="3022" y="177"/>
                </a:lnTo>
                <a:lnTo>
                  <a:pt x="2872" y="256"/>
                </a:lnTo>
                <a:lnTo>
                  <a:pt x="2722" y="330"/>
                </a:lnTo>
                <a:lnTo>
                  <a:pt x="2568" y="398"/>
                </a:lnTo>
                <a:lnTo>
                  <a:pt x="2413" y="459"/>
                </a:lnTo>
                <a:lnTo>
                  <a:pt x="2255" y="514"/>
                </a:lnTo>
                <a:lnTo>
                  <a:pt x="2096" y="564"/>
                </a:lnTo>
                <a:lnTo>
                  <a:pt x="1936" y="607"/>
                </a:lnTo>
                <a:lnTo>
                  <a:pt x="1772" y="645"/>
                </a:lnTo>
                <a:lnTo>
                  <a:pt x="1608" y="676"/>
                </a:lnTo>
                <a:lnTo>
                  <a:pt x="1441" y="700"/>
                </a:lnTo>
                <a:lnTo>
                  <a:pt x="1274" y="719"/>
                </a:lnTo>
                <a:lnTo>
                  <a:pt x="1274" y="1831"/>
                </a:lnTo>
                <a:lnTo>
                  <a:pt x="1441" y="1850"/>
                </a:lnTo>
                <a:lnTo>
                  <a:pt x="1608" y="1874"/>
                </a:lnTo>
                <a:lnTo>
                  <a:pt x="1772" y="1905"/>
                </a:lnTo>
                <a:lnTo>
                  <a:pt x="1936" y="1943"/>
                </a:lnTo>
                <a:lnTo>
                  <a:pt x="2096" y="1986"/>
                </a:lnTo>
                <a:lnTo>
                  <a:pt x="2255" y="2034"/>
                </a:lnTo>
                <a:lnTo>
                  <a:pt x="2412" y="2091"/>
                </a:lnTo>
                <a:lnTo>
                  <a:pt x="2568" y="2152"/>
                </a:lnTo>
                <a:lnTo>
                  <a:pt x="2722" y="2219"/>
                </a:lnTo>
                <a:lnTo>
                  <a:pt x="2872" y="2293"/>
                </a:lnTo>
                <a:lnTo>
                  <a:pt x="3022" y="2373"/>
                </a:lnTo>
                <a:lnTo>
                  <a:pt x="3023" y="2373"/>
                </a:lnTo>
                <a:lnTo>
                  <a:pt x="3024" y="2374"/>
                </a:lnTo>
                <a:lnTo>
                  <a:pt x="3026" y="2373"/>
                </a:lnTo>
                <a:lnTo>
                  <a:pt x="3027" y="2372"/>
                </a:lnTo>
                <a:lnTo>
                  <a:pt x="3028" y="2371"/>
                </a:lnTo>
                <a:lnTo>
                  <a:pt x="3028" y="2370"/>
                </a:lnTo>
                <a:lnTo>
                  <a:pt x="3028" y="180"/>
                </a:lnTo>
                <a:lnTo>
                  <a:pt x="3028" y="179"/>
                </a:lnTo>
                <a:lnTo>
                  <a:pt x="3027" y="178"/>
                </a:lnTo>
                <a:lnTo>
                  <a:pt x="3026" y="177"/>
                </a:lnTo>
                <a:lnTo>
                  <a:pt x="3024" y="175"/>
                </a:lnTo>
                <a:close/>
                <a:moveTo>
                  <a:pt x="3026" y="0"/>
                </a:moveTo>
                <a:lnTo>
                  <a:pt x="3056" y="2"/>
                </a:lnTo>
                <a:lnTo>
                  <a:pt x="3087" y="11"/>
                </a:lnTo>
                <a:lnTo>
                  <a:pt x="3116" y="24"/>
                </a:lnTo>
                <a:lnTo>
                  <a:pt x="3141" y="43"/>
                </a:lnTo>
                <a:lnTo>
                  <a:pt x="3163" y="65"/>
                </a:lnTo>
                <a:lnTo>
                  <a:pt x="3181" y="90"/>
                </a:lnTo>
                <a:lnTo>
                  <a:pt x="3194" y="118"/>
                </a:lnTo>
                <a:lnTo>
                  <a:pt x="3202" y="148"/>
                </a:lnTo>
                <a:lnTo>
                  <a:pt x="3204" y="180"/>
                </a:lnTo>
                <a:lnTo>
                  <a:pt x="3204" y="767"/>
                </a:lnTo>
                <a:lnTo>
                  <a:pt x="3262" y="779"/>
                </a:lnTo>
                <a:lnTo>
                  <a:pt x="3316" y="795"/>
                </a:lnTo>
                <a:lnTo>
                  <a:pt x="3368" y="817"/>
                </a:lnTo>
                <a:lnTo>
                  <a:pt x="3417" y="845"/>
                </a:lnTo>
                <a:lnTo>
                  <a:pt x="3461" y="878"/>
                </a:lnTo>
                <a:lnTo>
                  <a:pt x="3503" y="916"/>
                </a:lnTo>
                <a:lnTo>
                  <a:pt x="3539" y="957"/>
                </a:lnTo>
                <a:lnTo>
                  <a:pt x="3571" y="1003"/>
                </a:lnTo>
                <a:lnTo>
                  <a:pt x="3599" y="1052"/>
                </a:lnTo>
                <a:lnTo>
                  <a:pt x="3620" y="1104"/>
                </a:lnTo>
                <a:lnTo>
                  <a:pt x="3637" y="1158"/>
                </a:lnTo>
                <a:lnTo>
                  <a:pt x="3647" y="1216"/>
                </a:lnTo>
                <a:lnTo>
                  <a:pt x="3650" y="1274"/>
                </a:lnTo>
                <a:lnTo>
                  <a:pt x="3647" y="1334"/>
                </a:lnTo>
                <a:lnTo>
                  <a:pt x="3637" y="1390"/>
                </a:lnTo>
                <a:lnTo>
                  <a:pt x="3620" y="1446"/>
                </a:lnTo>
                <a:lnTo>
                  <a:pt x="3599" y="1498"/>
                </a:lnTo>
                <a:lnTo>
                  <a:pt x="3571" y="1546"/>
                </a:lnTo>
                <a:lnTo>
                  <a:pt x="3539" y="1592"/>
                </a:lnTo>
                <a:lnTo>
                  <a:pt x="3503" y="1634"/>
                </a:lnTo>
                <a:lnTo>
                  <a:pt x="3461" y="1672"/>
                </a:lnTo>
                <a:lnTo>
                  <a:pt x="3417" y="1705"/>
                </a:lnTo>
                <a:lnTo>
                  <a:pt x="3368" y="1732"/>
                </a:lnTo>
                <a:lnTo>
                  <a:pt x="3316" y="1755"/>
                </a:lnTo>
                <a:lnTo>
                  <a:pt x="3262" y="1771"/>
                </a:lnTo>
                <a:lnTo>
                  <a:pt x="3204" y="1782"/>
                </a:lnTo>
                <a:lnTo>
                  <a:pt x="3204" y="2370"/>
                </a:lnTo>
                <a:lnTo>
                  <a:pt x="3202" y="2402"/>
                </a:lnTo>
                <a:lnTo>
                  <a:pt x="3194" y="2432"/>
                </a:lnTo>
                <a:lnTo>
                  <a:pt x="3181" y="2459"/>
                </a:lnTo>
                <a:lnTo>
                  <a:pt x="3163" y="2485"/>
                </a:lnTo>
                <a:lnTo>
                  <a:pt x="3141" y="2507"/>
                </a:lnTo>
                <a:lnTo>
                  <a:pt x="3116" y="2525"/>
                </a:lnTo>
                <a:lnTo>
                  <a:pt x="3086" y="2539"/>
                </a:lnTo>
                <a:lnTo>
                  <a:pt x="3055" y="2548"/>
                </a:lnTo>
                <a:lnTo>
                  <a:pt x="3024" y="2550"/>
                </a:lnTo>
                <a:lnTo>
                  <a:pt x="2994" y="2548"/>
                </a:lnTo>
                <a:lnTo>
                  <a:pt x="2964" y="2540"/>
                </a:lnTo>
                <a:lnTo>
                  <a:pt x="2935" y="2527"/>
                </a:lnTo>
                <a:lnTo>
                  <a:pt x="2797" y="2453"/>
                </a:lnTo>
                <a:lnTo>
                  <a:pt x="2657" y="2384"/>
                </a:lnTo>
                <a:lnTo>
                  <a:pt x="2514" y="2320"/>
                </a:lnTo>
                <a:lnTo>
                  <a:pt x="2369" y="2262"/>
                </a:lnTo>
                <a:lnTo>
                  <a:pt x="2223" y="2210"/>
                </a:lnTo>
                <a:lnTo>
                  <a:pt x="2075" y="2163"/>
                </a:lnTo>
                <a:lnTo>
                  <a:pt x="1926" y="2122"/>
                </a:lnTo>
                <a:lnTo>
                  <a:pt x="1774" y="2086"/>
                </a:lnTo>
                <a:lnTo>
                  <a:pt x="1621" y="2055"/>
                </a:lnTo>
                <a:lnTo>
                  <a:pt x="1467" y="2031"/>
                </a:lnTo>
                <a:lnTo>
                  <a:pt x="1312" y="2012"/>
                </a:lnTo>
                <a:lnTo>
                  <a:pt x="1664" y="2984"/>
                </a:lnTo>
                <a:lnTo>
                  <a:pt x="1671" y="3012"/>
                </a:lnTo>
                <a:lnTo>
                  <a:pt x="1675" y="3040"/>
                </a:lnTo>
                <a:lnTo>
                  <a:pt x="1672" y="3068"/>
                </a:lnTo>
                <a:lnTo>
                  <a:pt x="1667" y="3096"/>
                </a:lnTo>
                <a:lnTo>
                  <a:pt x="1657" y="3122"/>
                </a:lnTo>
                <a:lnTo>
                  <a:pt x="1641" y="3148"/>
                </a:lnTo>
                <a:lnTo>
                  <a:pt x="1624" y="3170"/>
                </a:lnTo>
                <a:lnTo>
                  <a:pt x="1602" y="3189"/>
                </a:lnTo>
                <a:lnTo>
                  <a:pt x="1578" y="3204"/>
                </a:lnTo>
                <a:lnTo>
                  <a:pt x="1552" y="3215"/>
                </a:lnTo>
                <a:lnTo>
                  <a:pt x="1524" y="3222"/>
                </a:lnTo>
                <a:lnTo>
                  <a:pt x="1495" y="3224"/>
                </a:lnTo>
                <a:lnTo>
                  <a:pt x="1084" y="3224"/>
                </a:lnTo>
                <a:lnTo>
                  <a:pt x="1053" y="3221"/>
                </a:lnTo>
                <a:lnTo>
                  <a:pt x="1022" y="3213"/>
                </a:lnTo>
                <a:lnTo>
                  <a:pt x="994" y="3200"/>
                </a:lnTo>
                <a:lnTo>
                  <a:pt x="969" y="3182"/>
                </a:lnTo>
                <a:lnTo>
                  <a:pt x="948" y="3160"/>
                </a:lnTo>
                <a:lnTo>
                  <a:pt x="929" y="3134"/>
                </a:lnTo>
                <a:lnTo>
                  <a:pt x="916" y="3106"/>
                </a:lnTo>
                <a:lnTo>
                  <a:pt x="507" y="1975"/>
                </a:lnTo>
                <a:lnTo>
                  <a:pt x="470" y="1956"/>
                </a:lnTo>
                <a:lnTo>
                  <a:pt x="438" y="1932"/>
                </a:lnTo>
                <a:lnTo>
                  <a:pt x="409" y="1903"/>
                </a:lnTo>
                <a:lnTo>
                  <a:pt x="385" y="1871"/>
                </a:lnTo>
                <a:lnTo>
                  <a:pt x="366" y="1835"/>
                </a:lnTo>
                <a:lnTo>
                  <a:pt x="352" y="1797"/>
                </a:lnTo>
                <a:lnTo>
                  <a:pt x="344" y="1755"/>
                </a:lnTo>
                <a:lnTo>
                  <a:pt x="229" y="1755"/>
                </a:lnTo>
                <a:lnTo>
                  <a:pt x="191" y="1752"/>
                </a:lnTo>
                <a:lnTo>
                  <a:pt x="156" y="1743"/>
                </a:lnTo>
                <a:lnTo>
                  <a:pt x="124" y="1729"/>
                </a:lnTo>
                <a:lnTo>
                  <a:pt x="94" y="1710"/>
                </a:lnTo>
                <a:lnTo>
                  <a:pt x="67" y="1688"/>
                </a:lnTo>
                <a:lnTo>
                  <a:pt x="44" y="1662"/>
                </a:lnTo>
                <a:lnTo>
                  <a:pt x="25" y="1632"/>
                </a:lnTo>
                <a:lnTo>
                  <a:pt x="12" y="1598"/>
                </a:lnTo>
                <a:lnTo>
                  <a:pt x="3" y="1563"/>
                </a:lnTo>
                <a:lnTo>
                  <a:pt x="0" y="1527"/>
                </a:lnTo>
                <a:lnTo>
                  <a:pt x="0" y="1023"/>
                </a:lnTo>
                <a:lnTo>
                  <a:pt x="3" y="987"/>
                </a:lnTo>
                <a:lnTo>
                  <a:pt x="12" y="951"/>
                </a:lnTo>
                <a:lnTo>
                  <a:pt x="25" y="919"/>
                </a:lnTo>
                <a:lnTo>
                  <a:pt x="44" y="888"/>
                </a:lnTo>
                <a:lnTo>
                  <a:pt x="67" y="862"/>
                </a:lnTo>
                <a:lnTo>
                  <a:pt x="94" y="839"/>
                </a:lnTo>
                <a:lnTo>
                  <a:pt x="124" y="821"/>
                </a:lnTo>
                <a:lnTo>
                  <a:pt x="156" y="806"/>
                </a:lnTo>
                <a:lnTo>
                  <a:pt x="191" y="797"/>
                </a:lnTo>
                <a:lnTo>
                  <a:pt x="229" y="795"/>
                </a:lnTo>
                <a:lnTo>
                  <a:pt x="344" y="795"/>
                </a:lnTo>
                <a:lnTo>
                  <a:pt x="352" y="755"/>
                </a:lnTo>
                <a:lnTo>
                  <a:pt x="365" y="717"/>
                </a:lnTo>
                <a:lnTo>
                  <a:pt x="384" y="682"/>
                </a:lnTo>
                <a:lnTo>
                  <a:pt x="406" y="650"/>
                </a:lnTo>
                <a:lnTo>
                  <a:pt x="434" y="623"/>
                </a:lnTo>
                <a:lnTo>
                  <a:pt x="465" y="598"/>
                </a:lnTo>
                <a:lnTo>
                  <a:pt x="499" y="578"/>
                </a:lnTo>
                <a:lnTo>
                  <a:pt x="536" y="564"/>
                </a:lnTo>
                <a:lnTo>
                  <a:pt x="576" y="555"/>
                </a:lnTo>
                <a:lnTo>
                  <a:pt x="617" y="552"/>
                </a:lnTo>
                <a:lnTo>
                  <a:pt x="622" y="552"/>
                </a:lnTo>
                <a:lnTo>
                  <a:pt x="633" y="552"/>
                </a:lnTo>
                <a:lnTo>
                  <a:pt x="651" y="552"/>
                </a:lnTo>
                <a:lnTo>
                  <a:pt x="676" y="552"/>
                </a:lnTo>
                <a:lnTo>
                  <a:pt x="705" y="552"/>
                </a:lnTo>
                <a:lnTo>
                  <a:pt x="739" y="552"/>
                </a:lnTo>
                <a:lnTo>
                  <a:pt x="775" y="551"/>
                </a:lnTo>
                <a:lnTo>
                  <a:pt x="815" y="551"/>
                </a:lnTo>
                <a:lnTo>
                  <a:pt x="856" y="551"/>
                </a:lnTo>
                <a:lnTo>
                  <a:pt x="898" y="551"/>
                </a:lnTo>
                <a:lnTo>
                  <a:pt x="940" y="551"/>
                </a:lnTo>
                <a:lnTo>
                  <a:pt x="982" y="551"/>
                </a:lnTo>
                <a:lnTo>
                  <a:pt x="1022" y="549"/>
                </a:lnTo>
                <a:lnTo>
                  <a:pt x="1059" y="549"/>
                </a:lnTo>
                <a:lnTo>
                  <a:pt x="1093" y="549"/>
                </a:lnTo>
                <a:lnTo>
                  <a:pt x="1123" y="549"/>
                </a:lnTo>
                <a:lnTo>
                  <a:pt x="1147" y="549"/>
                </a:lnTo>
                <a:lnTo>
                  <a:pt x="1166" y="549"/>
                </a:lnTo>
                <a:lnTo>
                  <a:pt x="1178" y="549"/>
                </a:lnTo>
                <a:lnTo>
                  <a:pt x="1183" y="548"/>
                </a:lnTo>
                <a:lnTo>
                  <a:pt x="1352" y="533"/>
                </a:lnTo>
                <a:lnTo>
                  <a:pt x="1519" y="511"/>
                </a:lnTo>
                <a:lnTo>
                  <a:pt x="1683" y="482"/>
                </a:lnTo>
                <a:lnTo>
                  <a:pt x="1847" y="447"/>
                </a:lnTo>
                <a:lnTo>
                  <a:pt x="2009" y="406"/>
                </a:lnTo>
                <a:lnTo>
                  <a:pt x="2169" y="357"/>
                </a:lnTo>
                <a:lnTo>
                  <a:pt x="2326" y="303"/>
                </a:lnTo>
                <a:lnTo>
                  <a:pt x="2482" y="242"/>
                </a:lnTo>
                <a:lnTo>
                  <a:pt x="2636" y="175"/>
                </a:lnTo>
                <a:lnTo>
                  <a:pt x="2786" y="102"/>
                </a:lnTo>
                <a:lnTo>
                  <a:pt x="2935" y="23"/>
                </a:lnTo>
                <a:lnTo>
                  <a:pt x="2964" y="9"/>
                </a:lnTo>
                <a:lnTo>
                  <a:pt x="2995" y="2"/>
                </a:lnTo>
                <a:lnTo>
                  <a:pt x="3026" y="0"/>
                </a:lnTo>
                <a:close/>
              </a:path>
            </a:pathLst>
          </a:custGeom>
          <a:solidFill>
            <a:schemeClr val="bg1"/>
          </a:solid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sp>
        <p:nvSpPr>
          <p:cNvPr id="52" name="Freeform 164"/>
          <p:cNvSpPr>
            <a:spLocks noEditPoints="1"/>
          </p:cNvSpPr>
          <p:nvPr/>
        </p:nvSpPr>
        <p:spPr bwMode="auto">
          <a:xfrm>
            <a:off x="2492402" y="5137126"/>
            <a:ext cx="494102" cy="439953"/>
          </a:xfrm>
          <a:custGeom>
            <a:avLst/>
            <a:gdLst>
              <a:gd name="T0" fmla="*/ 171 w 3653"/>
              <a:gd name="T1" fmla="*/ 2242 h 3248"/>
              <a:gd name="T2" fmla="*/ 171 w 3653"/>
              <a:gd name="T3" fmla="*/ 2273 h 3248"/>
              <a:gd name="T4" fmla="*/ 1756 w 3653"/>
              <a:gd name="T5" fmla="*/ 3070 h 3248"/>
              <a:gd name="T6" fmla="*/ 1897 w 3653"/>
              <a:gd name="T7" fmla="*/ 3070 h 3248"/>
              <a:gd name="T8" fmla="*/ 3481 w 3653"/>
              <a:gd name="T9" fmla="*/ 2273 h 3248"/>
              <a:gd name="T10" fmla="*/ 3481 w 3653"/>
              <a:gd name="T11" fmla="*/ 2242 h 3248"/>
              <a:gd name="T12" fmla="*/ 2005 w 3653"/>
              <a:gd name="T13" fmla="*/ 2572 h 3248"/>
              <a:gd name="T14" fmla="*/ 1827 w 3653"/>
              <a:gd name="T15" fmla="*/ 2614 h 3248"/>
              <a:gd name="T16" fmla="*/ 1647 w 3653"/>
              <a:gd name="T17" fmla="*/ 2572 h 3248"/>
              <a:gd name="T18" fmla="*/ 1962 w 3653"/>
              <a:gd name="T19" fmla="*/ 1956 h 3248"/>
              <a:gd name="T20" fmla="*/ 1780 w 3653"/>
              <a:gd name="T21" fmla="*/ 1977 h 3248"/>
              <a:gd name="T22" fmla="*/ 571 w 3653"/>
              <a:gd name="T23" fmla="*/ 1401 h 3248"/>
              <a:gd name="T24" fmla="*/ 169 w 3653"/>
              <a:gd name="T25" fmla="*/ 1617 h 3248"/>
              <a:gd name="T26" fmla="*/ 177 w 3653"/>
              <a:gd name="T27" fmla="*/ 1648 h 3248"/>
              <a:gd name="T28" fmla="*/ 1791 w 3653"/>
              <a:gd name="T29" fmla="*/ 2444 h 3248"/>
              <a:gd name="T30" fmla="*/ 1931 w 3653"/>
              <a:gd name="T31" fmla="*/ 2421 h 3248"/>
              <a:gd name="T32" fmla="*/ 3485 w 3653"/>
              <a:gd name="T33" fmla="*/ 1631 h 3248"/>
              <a:gd name="T34" fmla="*/ 3476 w 3653"/>
              <a:gd name="T35" fmla="*/ 1600 h 3248"/>
              <a:gd name="T36" fmla="*/ 1791 w 3653"/>
              <a:gd name="T37" fmla="*/ 171 h 3248"/>
              <a:gd name="T38" fmla="*/ 177 w 3653"/>
              <a:gd name="T39" fmla="*/ 966 h 3248"/>
              <a:gd name="T40" fmla="*/ 169 w 3653"/>
              <a:gd name="T41" fmla="*/ 997 h 3248"/>
              <a:gd name="T42" fmla="*/ 1722 w 3653"/>
              <a:gd name="T43" fmla="*/ 1788 h 3248"/>
              <a:gd name="T44" fmla="*/ 1862 w 3653"/>
              <a:gd name="T45" fmla="*/ 1810 h 3248"/>
              <a:gd name="T46" fmla="*/ 3476 w 3653"/>
              <a:gd name="T47" fmla="*/ 1014 h 3248"/>
              <a:gd name="T48" fmla="*/ 3485 w 3653"/>
              <a:gd name="T49" fmla="*/ 983 h 3248"/>
              <a:gd name="T50" fmla="*/ 1930 w 3653"/>
              <a:gd name="T51" fmla="*/ 192 h 3248"/>
              <a:gd name="T52" fmla="*/ 1827 w 3653"/>
              <a:gd name="T53" fmla="*/ 0 h 3248"/>
              <a:gd name="T54" fmla="*/ 2005 w 3653"/>
              <a:gd name="T55" fmla="*/ 42 h 3248"/>
              <a:gd name="T56" fmla="*/ 3613 w 3653"/>
              <a:gd name="T57" fmla="*/ 870 h 3248"/>
              <a:gd name="T58" fmla="*/ 3653 w 3653"/>
              <a:gd name="T59" fmla="*/ 990 h 3248"/>
              <a:gd name="T60" fmla="*/ 3615 w 3653"/>
              <a:gd name="T61" fmla="*/ 1109 h 3248"/>
              <a:gd name="T62" fmla="*/ 3541 w 3653"/>
              <a:gd name="T63" fmla="*/ 1171 h 3248"/>
              <a:gd name="T64" fmla="*/ 3593 w 3653"/>
              <a:gd name="T65" fmla="*/ 1481 h 3248"/>
              <a:gd name="T66" fmla="*/ 3650 w 3653"/>
              <a:gd name="T67" fmla="*/ 1591 h 3248"/>
              <a:gd name="T68" fmla="*/ 3630 w 3653"/>
              <a:gd name="T69" fmla="*/ 1717 h 3248"/>
              <a:gd name="T70" fmla="*/ 3541 w 3653"/>
              <a:gd name="T71" fmla="*/ 1805 h 3248"/>
              <a:gd name="T72" fmla="*/ 3593 w 3653"/>
              <a:gd name="T73" fmla="*/ 2114 h 3248"/>
              <a:gd name="T74" fmla="*/ 3650 w 3653"/>
              <a:gd name="T75" fmla="*/ 2225 h 3248"/>
              <a:gd name="T76" fmla="*/ 3630 w 3653"/>
              <a:gd name="T77" fmla="*/ 2350 h 3248"/>
              <a:gd name="T78" fmla="*/ 3541 w 3653"/>
              <a:gd name="T79" fmla="*/ 2439 h 3248"/>
              <a:gd name="T80" fmla="*/ 1872 w 3653"/>
              <a:gd name="T81" fmla="*/ 3245 h 3248"/>
              <a:gd name="T82" fmla="*/ 1690 w 3653"/>
              <a:gd name="T83" fmla="*/ 3224 h 3248"/>
              <a:gd name="T84" fmla="*/ 60 w 3653"/>
              <a:gd name="T85" fmla="*/ 2401 h 3248"/>
              <a:gd name="T86" fmla="*/ 2 w 3653"/>
              <a:gd name="T87" fmla="*/ 2290 h 3248"/>
              <a:gd name="T88" fmla="*/ 22 w 3653"/>
              <a:gd name="T89" fmla="*/ 2164 h 3248"/>
              <a:gd name="T90" fmla="*/ 112 w 3653"/>
              <a:gd name="T91" fmla="*/ 2077 h 3248"/>
              <a:gd name="T92" fmla="*/ 60 w 3653"/>
              <a:gd name="T93" fmla="*/ 1768 h 3248"/>
              <a:gd name="T94" fmla="*/ 2 w 3653"/>
              <a:gd name="T95" fmla="*/ 1657 h 3248"/>
              <a:gd name="T96" fmla="*/ 22 w 3653"/>
              <a:gd name="T97" fmla="*/ 1532 h 3248"/>
              <a:gd name="T98" fmla="*/ 112 w 3653"/>
              <a:gd name="T99" fmla="*/ 1443 h 3248"/>
              <a:gd name="T100" fmla="*/ 60 w 3653"/>
              <a:gd name="T101" fmla="*/ 1134 h 3248"/>
              <a:gd name="T102" fmla="*/ 2 w 3653"/>
              <a:gd name="T103" fmla="*/ 1023 h 3248"/>
              <a:gd name="T104" fmla="*/ 22 w 3653"/>
              <a:gd name="T105" fmla="*/ 898 h 3248"/>
              <a:gd name="T106" fmla="*/ 112 w 3653"/>
              <a:gd name="T107" fmla="*/ 809 h 3248"/>
              <a:gd name="T108" fmla="*/ 1780 w 3653"/>
              <a:gd name="T109" fmla="*/ 2 h 3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653" h="3248">
                <a:moveTo>
                  <a:pt x="571" y="2035"/>
                </a:moveTo>
                <a:lnTo>
                  <a:pt x="187" y="2226"/>
                </a:lnTo>
                <a:lnTo>
                  <a:pt x="177" y="2234"/>
                </a:lnTo>
                <a:lnTo>
                  <a:pt x="171" y="2242"/>
                </a:lnTo>
                <a:lnTo>
                  <a:pt x="169" y="2251"/>
                </a:lnTo>
                <a:lnTo>
                  <a:pt x="167" y="2257"/>
                </a:lnTo>
                <a:lnTo>
                  <a:pt x="169" y="2265"/>
                </a:lnTo>
                <a:lnTo>
                  <a:pt x="171" y="2273"/>
                </a:lnTo>
                <a:lnTo>
                  <a:pt x="177" y="2282"/>
                </a:lnTo>
                <a:lnTo>
                  <a:pt x="187" y="2288"/>
                </a:lnTo>
                <a:lnTo>
                  <a:pt x="1722" y="3055"/>
                </a:lnTo>
                <a:lnTo>
                  <a:pt x="1756" y="3070"/>
                </a:lnTo>
                <a:lnTo>
                  <a:pt x="1791" y="3077"/>
                </a:lnTo>
                <a:lnTo>
                  <a:pt x="1827" y="3080"/>
                </a:lnTo>
                <a:lnTo>
                  <a:pt x="1862" y="3077"/>
                </a:lnTo>
                <a:lnTo>
                  <a:pt x="1897" y="3070"/>
                </a:lnTo>
                <a:lnTo>
                  <a:pt x="1931" y="3055"/>
                </a:lnTo>
                <a:lnTo>
                  <a:pt x="3466" y="2288"/>
                </a:lnTo>
                <a:lnTo>
                  <a:pt x="3476" y="2282"/>
                </a:lnTo>
                <a:lnTo>
                  <a:pt x="3481" y="2273"/>
                </a:lnTo>
                <a:lnTo>
                  <a:pt x="3485" y="2265"/>
                </a:lnTo>
                <a:lnTo>
                  <a:pt x="3485" y="2257"/>
                </a:lnTo>
                <a:lnTo>
                  <a:pt x="3485" y="2251"/>
                </a:lnTo>
                <a:lnTo>
                  <a:pt x="3481" y="2242"/>
                </a:lnTo>
                <a:lnTo>
                  <a:pt x="3476" y="2234"/>
                </a:lnTo>
                <a:lnTo>
                  <a:pt x="3466" y="2226"/>
                </a:lnTo>
                <a:lnTo>
                  <a:pt x="3081" y="2035"/>
                </a:lnTo>
                <a:lnTo>
                  <a:pt x="2005" y="2572"/>
                </a:lnTo>
                <a:lnTo>
                  <a:pt x="1962" y="2590"/>
                </a:lnTo>
                <a:lnTo>
                  <a:pt x="1918" y="2603"/>
                </a:lnTo>
                <a:lnTo>
                  <a:pt x="1872" y="2611"/>
                </a:lnTo>
                <a:lnTo>
                  <a:pt x="1827" y="2614"/>
                </a:lnTo>
                <a:lnTo>
                  <a:pt x="1780" y="2611"/>
                </a:lnTo>
                <a:lnTo>
                  <a:pt x="1735" y="2603"/>
                </a:lnTo>
                <a:lnTo>
                  <a:pt x="1690" y="2590"/>
                </a:lnTo>
                <a:lnTo>
                  <a:pt x="1647" y="2572"/>
                </a:lnTo>
                <a:lnTo>
                  <a:pt x="571" y="2035"/>
                </a:lnTo>
                <a:close/>
                <a:moveTo>
                  <a:pt x="3081" y="1401"/>
                </a:moveTo>
                <a:lnTo>
                  <a:pt x="2005" y="1938"/>
                </a:lnTo>
                <a:lnTo>
                  <a:pt x="1962" y="1956"/>
                </a:lnTo>
                <a:lnTo>
                  <a:pt x="1918" y="1969"/>
                </a:lnTo>
                <a:lnTo>
                  <a:pt x="1872" y="1977"/>
                </a:lnTo>
                <a:lnTo>
                  <a:pt x="1827" y="1980"/>
                </a:lnTo>
                <a:lnTo>
                  <a:pt x="1780" y="1977"/>
                </a:lnTo>
                <a:lnTo>
                  <a:pt x="1735" y="1969"/>
                </a:lnTo>
                <a:lnTo>
                  <a:pt x="1690" y="1956"/>
                </a:lnTo>
                <a:lnTo>
                  <a:pt x="1647" y="1938"/>
                </a:lnTo>
                <a:lnTo>
                  <a:pt x="571" y="1401"/>
                </a:lnTo>
                <a:lnTo>
                  <a:pt x="187" y="1593"/>
                </a:lnTo>
                <a:lnTo>
                  <a:pt x="177" y="1600"/>
                </a:lnTo>
                <a:lnTo>
                  <a:pt x="171" y="1608"/>
                </a:lnTo>
                <a:lnTo>
                  <a:pt x="169" y="1617"/>
                </a:lnTo>
                <a:lnTo>
                  <a:pt x="167" y="1624"/>
                </a:lnTo>
                <a:lnTo>
                  <a:pt x="169" y="1631"/>
                </a:lnTo>
                <a:lnTo>
                  <a:pt x="171" y="1639"/>
                </a:lnTo>
                <a:lnTo>
                  <a:pt x="177" y="1648"/>
                </a:lnTo>
                <a:lnTo>
                  <a:pt x="187" y="1655"/>
                </a:lnTo>
                <a:lnTo>
                  <a:pt x="1722" y="2421"/>
                </a:lnTo>
                <a:lnTo>
                  <a:pt x="1756" y="2436"/>
                </a:lnTo>
                <a:lnTo>
                  <a:pt x="1791" y="2444"/>
                </a:lnTo>
                <a:lnTo>
                  <a:pt x="1827" y="2446"/>
                </a:lnTo>
                <a:lnTo>
                  <a:pt x="1862" y="2444"/>
                </a:lnTo>
                <a:lnTo>
                  <a:pt x="1897" y="2436"/>
                </a:lnTo>
                <a:lnTo>
                  <a:pt x="1931" y="2421"/>
                </a:lnTo>
                <a:lnTo>
                  <a:pt x="3466" y="1655"/>
                </a:lnTo>
                <a:lnTo>
                  <a:pt x="3476" y="1648"/>
                </a:lnTo>
                <a:lnTo>
                  <a:pt x="3481" y="1639"/>
                </a:lnTo>
                <a:lnTo>
                  <a:pt x="3485" y="1631"/>
                </a:lnTo>
                <a:lnTo>
                  <a:pt x="3485" y="1624"/>
                </a:lnTo>
                <a:lnTo>
                  <a:pt x="3485" y="1617"/>
                </a:lnTo>
                <a:lnTo>
                  <a:pt x="3481" y="1608"/>
                </a:lnTo>
                <a:lnTo>
                  <a:pt x="3476" y="1600"/>
                </a:lnTo>
                <a:lnTo>
                  <a:pt x="3466" y="1593"/>
                </a:lnTo>
                <a:lnTo>
                  <a:pt x="3081" y="1401"/>
                </a:lnTo>
                <a:close/>
                <a:moveTo>
                  <a:pt x="1827" y="168"/>
                </a:moveTo>
                <a:lnTo>
                  <a:pt x="1791" y="171"/>
                </a:lnTo>
                <a:lnTo>
                  <a:pt x="1756" y="179"/>
                </a:lnTo>
                <a:lnTo>
                  <a:pt x="1722" y="192"/>
                </a:lnTo>
                <a:lnTo>
                  <a:pt x="187" y="959"/>
                </a:lnTo>
                <a:lnTo>
                  <a:pt x="177" y="966"/>
                </a:lnTo>
                <a:lnTo>
                  <a:pt x="171" y="974"/>
                </a:lnTo>
                <a:lnTo>
                  <a:pt x="169" y="983"/>
                </a:lnTo>
                <a:lnTo>
                  <a:pt x="167" y="990"/>
                </a:lnTo>
                <a:lnTo>
                  <a:pt x="169" y="997"/>
                </a:lnTo>
                <a:lnTo>
                  <a:pt x="171" y="1005"/>
                </a:lnTo>
                <a:lnTo>
                  <a:pt x="177" y="1014"/>
                </a:lnTo>
                <a:lnTo>
                  <a:pt x="187" y="1021"/>
                </a:lnTo>
                <a:lnTo>
                  <a:pt x="1722" y="1788"/>
                </a:lnTo>
                <a:lnTo>
                  <a:pt x="1756" y="1802"/>
                </a:lnTo>
                <a:lnTo>
                  <a:pt x="1791" y="1810"/>
                </a:lnTo>
                <a:lnTo>
                  <a:pt x="1827" y="1812"/>
                </a:lnTo>
                <a:lnTo>
                  <a:pt x="1862" y="1810"/>
                </a:lnTo>
                <a:lnTo>
                  <a:pt x="1897" y="1802"/>
                </a:lnTo>
                <a:lnTo>
                  <a:pt x="1931" y="1788"/>
                </a:lnTo>
                <a:lnTo>
                  <a:pt x="3466" y="1021"/>
                </a:lnTo>
                <a:lnTo>
                  <a:pt x="3476" y="1014"/>
                </a:lnTo>
                <a:lnTo>
                  <a:pt x="3481" y="1005"/>
                </a:lnTo>
                <a:lnTo>
                  <a:pt x="3485" y="997"/>
                </a:lnTo>
                <a:lnTo>
                  <a:pt x="3485" y="990"/>
                </a:lnTo>
                <a:lnTo>
                  <a:pt x="3485" y="983"/>
                </a:lnTo>
                <a:lnTo>
                  <a:pt x="3481" y="974"/>
                </a:lnTo>
                <a:lnTo>
                  <a:pt x="3476" y="966"/>
                </a:lnTo>
                <a:lnTo>
                  <a:pt x="3466" y="959"/>
                </a:lnTo>
                <a:lnTo>
                  <a:pt x="1930" y="192"/>
                </a:lnTo>
                <a:lnTo>
                  <a:pt x="1897" y="179"/>
                </a:lnTo>
                <a:lnTo>
                  <a:pt x="1862" y="171"/>
                </a:lnTo>
                <a:lnTo>
                  <a:pt x="1827" y="168"/>
                </a:lnTo>
                <a:close/>
                <a:moveTo>
                  <a:pt x="1827" y="0"/>
                </a:moveTo>
                <a:lnTo>
                  <a:pt x="1872" y="2"/>
                </a:lnTo>
                <a:lnTo>
                  <a:pt x="1918" y="10"/>
                </a:lnTo>
                <a:lnTo>
                  <a:pt x="1962" y="23"/>
                </a:lnTo>
                <a:lnTo>
                  <a:pt x="2005" y="42"/>
                </a:lnTo>
                <a:lnTo>
                  <a:pt x="3541" y="809"/>
                </a:lnTo>
                <a:lnTo>
                  <a:pt x="3569" y="826"/>
                </a:lnTo>
                <a:lnTo>
                  <a:pt x="3593" y="847"/>
                </a:lnTo>
                <a:lnTo>
                  <a:pt x="3613" y="870"/>
                </a:lnTo>
                <a:lnTo>
                  <a:pt x="3630" y="898"/>
                </a:lnTo>
                <a:lnTo>
                  <a:pt x="3642" y="927"/>
                </a:lnTo>
                <a:lnTo>
                  <a:pt x="3650" y="958"/>
                </a:lnTo>
                <a:lnTo>
                  <a:pt x="3653" y="990"/>
                </a:lnTo>
                <a:lnTo>
                  <a:pt x="3650" y="1023"/>
                </a:lnTo>
                <a:lnTo>
                  <a:pt x="3642" y="1054"/>
                </a:lnTo>
                <a:lnTo>
                  <a:pt x="3630" y="1083"/>
                </a:lnTo>
                <a:lnTo>
                  <a:pt x="3615" y="1109"/>
                </a:lnTo>
                <a:lnTo>
                  <a:pt x="3593" y="1134"/>
                </a:lnTo>
                <a:lnTo>
                  <a:pt x="3569" y="1154"/>
                </a:lnTo>
                <a:lnTo>
                  <a:pt x="3541" y="1171"/>
                </a:lnTo>
                <a:lnTo>
                  <a:pt x="3541" y="1171"/>
                </a:lnTo>
                <a:lnTo>
                  <a:pt x="3268" y="1307"/>
                </a:lnTo>
                <a:lnTo>
                  <a:pt x="3541" y="1443"/>
                </a:lnTo>
                <a:lnTo>
                  <a:pt x="3569" y="1460"/>
                </a:lnTo>
                <a:lnTo>
                  <a:pt x="3593" y="1481"/>
                </a:lnTo>
                <a:lnTo>
                  <a:pt x="3613" y="1504"/>
                </a:lnTo>
                <a:lnTo>
                  <a:pt x="3630" y="1532"/>
                </a:lnTo>
                <a:lnTo>
                  <a:pt x="3642" y="1560"/>
                </a:lnTo>
                <a:lnTo>
                  <a:pt x="3650" y="1591"/>
                </a:lnTo>
                <a:lnTo>
                  <a:pt x="3653" y="1624"/>
                </a:lnTo>
                <a:lnTo>
                  <a:pt x="3650" y="1657"/>
                </a:lnTo>
                <a:lnTo>
                  <a:pt x="3642" y="1688"/>
                </a:lnTo>
                <a:lnTo>
                  <a:pt x="3630" y="1717"/>
                </a:lnTo>
                <a:lnTo>
                  <a:pt x="3613" y="1743"/>
                </a:lnTo>
                <a:lnTo>
                  <a:pt x="3593" y="1768"/>
                </a:lnTo>
                <a:lnTo>
                  <a:pt x="3569" y="1788"/>
                </a:lnTo>
                <a:lnTo>
                  <a:pt x="3541" y="1805"/>
                </a:lnTo>
                <a:lnTo>
                  <a:pt x="3268" y="1940"/>
                </a:lnTo>
                <a:lnTo>
                  <a:pt x="3541" y="2077"/>
                </a:lnTo>
                <a:lnTo>
                  <a:pt x="3569" y="2093"/>
                </a:lnTo>
                <a:lnTo>
                  <a:pt x="3593" y="2114"/>
                </a:lnTo>
                <a:lnTo>
                  <a:pt x="3613" y="2138"/>
                </a:lnTo>
                <a:lnTo>
                  <a:pt x="3630" y="2164"/>
                </a:lnTo>
                <a:lnTo>
                  <a:pt x="3642" y="2194"/>
                </a:lnTo>
                <a:lnTo>
                  <a:pt x="3650" y="2225"/>
                </a:lnTo>
                <a:lnTo>
                  <a:pt x="3653" y="2257"/>
                </a:lnTo>
                <a:lnTo>
                  <a:pt x="3650" y="2290"/>
                </a:lnTo>
                <a:lnTo>
                  <a:pt x="3642" y="2322"/>
                </a:lnTo>
                <a:lnTo>
                  <a:pt x="3630" y="2350"/>
                </a:lnTo>
                <a:lnTo>
                  <a:pt x="3615" y="2377"/>
                </a:lnTo>
                <a:lnTo>
                  <a:pt x="3593" y="2401"/>
                </a:lnTo>
                <a:lnTo>
                  <a:pt x="3569" y="2421"/>
                </a:lnTo>
                <a:lnTo>
                  <a:pt x="3541" y="2439"/>
                </a:lnTo>
                <a:lnTo>
                  <a:pt x="2005" y="3206"/>
                </a:lnTo>
                <a:lnTo>
                  <a:pt x="1962" y="3224"/>
                </a:lnTo>
                <a:lnTo>
                  <a:pt x="1918" y="3237"/>
                </a:lnTo>
                <a:lnTo>
                  <a:pt x="1872" y="3245"/>
                </a:lnTo>
                <a:lnTo>
                  <a:pt x="1827" y="3248"/>
                </a:lnTo>
                <a:lnTo>
                  <a:pt x="1780" y="3245"/>
                </a:lnTo>
                <a:lnTo>
                  <a:pt x="1735" y="3237"/>
                </a:lnTo>
                <a:lnTo>
                  <a:pt x="1690" y="3224"/>
                </a:lnTo>
                <a:lnTo>
                  <a:pt x="1647" y="3206"/>
                </a:lnTo>
                <a:lnTo>
                  <a:pt x="112" y="2439"/>
                </a:lnTo>
                <a:lnTo>
                  <a:pt x="84" y="2421"/>
                </a:lnTo>
                <a:lnTo>
                  <a:pt x="60" y="2401"/>
                </a:lnTo>
                <a:lnTo>
                  <a:pt x="39" y="2377"/>
                </a:lnTo>
                <a:lnTo>
                  <a:pt x="22" y="2350"/>
                </a:lnTo>
                <a:lnTo>
                  <a:pt x="10" y="2322"/>
                </a:lnTo>
                <a:lnTo>
                  <a:pt x="2" y="2290"/>
                </a:lnTo>
                <a:lnTo>
                  <a:pt x="0" y="2257"/>
                </a:lnTo>
                <a:lnTo>
                  <a:pt x="2" y="2225"/>
                </a:lnTo>
                <a:lnTo>
                  <a:pt x="10" y="2194"/>
                </a:lnTo>
                <a:lnTo>
                  <a:pt x="22" y="2164"/>
                </a:lnTo>
                <a:lnTo>
                  <a:pt x="39" y="2138"/>
                </a:lnTo>
                <a:lnTo>
                  <a:pt x="60" y="2114"/>
                </a:lnTo>
                <a:lnTo>
                  <a:pt x="84" y="2093"/>
                </a:lnTo>
                <a:lnTo>
                  <a:pt x="112" y="2077"/>
                </a:lnTo>
                <a:lnTo>
                  <a:pt x="384" y="1940"/>
                </a:lnTo>
                <a:lnTo>
                  <a:pt x="112" y="1805"/>
                </a:lnTo>
                <a:lnTo>
                  <a:pt x="84" y="1788"/>
                </a:lnTo>
                <a:lnTo>
                  <a:pt x="60" y="1768"/>
                </a:lnTo>
                <a:lnTo>
                  <a:pt x="39" y="1743"/>
                </a:lnTo>
                <a:lnTo>
                  <a:pt x="22" y="1717"/>
                </a:lnTo>
                <a:lnTo>
                  <a:pt x="10" y="1688"/>
                </a:lnTo>
                <a:lnTo>
                  <a:pt x="2" y="1657"/>
                </a:lnTo>
                <a:lnTo>
                  <a:pt x="0" y="1624"/>
                </a:lnTo>
                <a:lnTo>
                  <a:pt x="2" y="1591"/>
                </a:lnTo>
                <a:lnTo>
                  <a:pt x="10" y="1560"/>
                </a:lnTo>
                <a:lnTo>
                  <a:pt x="22" y="1532"/>
                </a:lnTo>
                <a:lnTo>
                  <a:pt x="39" y="1504"/>
                </a:lnTo>
                <a:lnTo>
                  <a:pt x="60" y="1481"/>
                </a:lnTo>
                <a:lnTo>
                  <a:pt x="84" y="1460"/>
                </a:lnTo>
                <a:lnTo>
                  <a:pt x="112" y="1443"/>
                </a:lnTo>
                <a:lnTo>
                  <a:pt x="384" y="1307"/>
                </a:lnTo>
                <a:lnTo>
                  <a:pt x="112" y="1171"/>
                </a:lnTo>
                <a:lnTo>
                  <a:pt x="84" y="1154"/>
                </a:lnTo>
                <a:lnTo>
                  <a:pt x="60" y="1134"/>
                </a:lnTo>
                <a:lnTo>
                  <a:pt x="39" y="1109"/>
                </a:lnTo>
                <a:lnTo>
                  <a:pt x="22" y="1083"/>
                </a:lnTo>
                <a:lnTo>
                  <a:pt x="10" y="1054"/>
                </a:lnTo>
                <a:lnTo>
                  <a:pt x="2" y="1023"/>
                </a:lnTo>
                <a:lnTo>
                  <a:pt x="0" y="990"/>
                </a:lnTo>
                <a:lnTo>
                  <a:pt x="2" y="958"/>
                </a:lnTo>
                <a:lnTo>
                  <a:pt x="10" y="927"/>
                </a:lnTo>
                <a:lnTo>
                  <a:pt x="22" y="898"/>
                </a:lnTo>
                <a:lnTo>
                  <a:pt x="39" y="870"/>
                </a:lnTo>
                <a:lnTo>
                  <a:pt x="60" y="847"/>
                </a:lnTo>
                <a:lnTo>
                  <a:pt x="84" y="826"/>
                </a:lnTo>
                <a:lnTo>
                  <a:pt x="112" y="809"/>
                </a:lnTo>
                <a:lnTo>
                  <a:pt x="1647" y="42"/>
                </a:lnTo>
                <a:lnTo>
                  <a:pt x="1690" y="23"/>
                </a:lnTo>
                <a:lnTo>
                  <a:pt x="1735" y="10"/>
                </a:lnTo>
                <a:lnTo>
                  <a:pt x="1780" y="2"/>
                </a:lnTo>
                <a:lnTo>
                  <a:pt x="1827" y="0"/>
                </a:lnTo>
                <a:close/>
              </a:path>
            </a:pathLst>
          </a:custGeom>
          <a:solidFill>
            <a:schemeClr val="bg1"/>
          </a:solid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grpSp>
        <p:nvGrpSpPr>
          <p:cNvPr id="53" name="Group 60"/>
          <p:cNvGrpSpPr/>
          <p:nvPr/>
        </p:nvGrpSpPr>
        <p:grpSpPr>
          <a:xfrm>
            <a:off x="579995" y="1985252"/>
            <a:ext cx="455296" cy="457796"/>
            <a:chOff x="5402263" y="3448050"/>
            <a:chExt cx="577849" cy="581025"/>
          </a:xfrm>
          <a:solidFill>
            <a:schemeClr val="bg1"/>
          </a:solidFill>
        </p:grpSpPr>
        <p:sp>
          <p:nvSpPr>
            <p:cNvPr id="54" name="Freeform 217"/>
            <p:cNvSpPr/>
            <p:nvPr/>
          </p:nvSpPr>
          <p:spPr bwMode="auto">
            <a:xfrm>
              <a:off x="5402263" y="3636963"/>
              <a:ext cx="77787" cy="28575"/>
            </a:xfrm>
            <a:custGeom>
              <a:avLst/>
              <a:gdLst>
                <a:gd name="T0" fmla="*/ 88 w 494"/>
                <a:gd name="T1" fmla="*/ 0 h 177"/>
                <a:gd name="T2" fmla="*/ 406 w 494"/>
                <a:gd name="T3" fmla="*/ 0 h 177"/>
                <a:gd name="T4" fmla="*/ 429 w 494"/>
                <a:gd name="T5" fmla="*/ 3 h 177"/>
                <a:gd name="T6" fmla="*/ 450 w 494"/>
                <a:gd name="T7" fmla="*/ 12 h 177"/>
                <a:gd name="T8" fmla="*/ 469 w 494"/>
                <a:gd name="T9" fmla="*/ 25 h 177"/>
                <a:gd name="T10" fmla="*/ 482 w 494"/>
                <a:gd name="T11" fmla="*/ 43 h 177"/>
                <a:gd name="T12" fmla="*/ 491 w 494"/>
                <a:gd name="T13" fmla="*/ 65 h 177"/>
                <a:gd name="T14" fmla="*/ 494 w 494"/>
                <a:gd name="T15" fmla="*/ 89 h 177"/>
                <a:gd name="T16" fmla="*/ 491 w 494"/>
                <a:gd name="T17" fmla="*/ 112 h 177"/>
                <a:gd name="T18" fmla="*/ 482 w 494"/>
                <a:gd name="T19" fmla="*/ 133 h 177"/>
                <a:gd name="T20" fmla="*/ 469 w 494"/>
                <a:gd name="T21" fmla="*/ 151 h 177"/>
                <a:gd name="T22" fmla="*/ 450 w 494"/>
                <a:gd name="T23" fmla="*/ 165 h 177"/>
                <a:gd name="T24" fmla="*/ 429 w 494"/>
                <a:gd name="T25" fmla="*/ 174 h 177"/>
                <a:gd name="T26" fmla="*/ 406 w 494"/>
                <a:gd name="T27" fmla="*/ 177 h 177"/>
                <a:gd name="T28" fmla="*/ 88 w 494"/>
                <a:gd name="T29" fmla="*/ 177 h 177"/>
                <a:gd name="T30" fmla="*/ 65 w 494"/>
                <a:gd name="T31" fmla="*/ 174 h 177"/>
                <a:gd name="T32" fmla="*/ 44 w 494"/>
                <a:gd name="T33" fmla="*/ 165 h 177"/>
                <a:gd name="T34" fmla="*/ 25 w 494"/>
                <a:gd name="T35" fmla="*/ 151 h 177"/>
                <a:gd name="T36" fmla="*/ 12 w 494"/>
                <a:gd name="T37" fmla="*/ 133 h 177"/>
                <a:gd name="T38" fmla="*/ 3 w 494"/>
                <a:gd name="T39" fmla="*/ 112 h 177"/>
                <a:gd name="T40" fmla="*/ 0 w 494"/>
                <a:gd name="T41" fmla="*/ 89 h 177"/>
                <a:gd name="T42" fmla="*/ 3 w 494"/>
                <a:gd name="T43" fmla="*/ 65 h 177"/>
                <a:gd name="T44" fmla="*/ 12 w 494"/>
                <a:gd name="T45" fmla="*/ 43 h 177"/>
                <a:gd name="T46" fmla="*/ 25 w 494"/>
                <a:gd name="T47" fmla="*/ 25 h 177"/>
                <a:gd name="T48" fmla="*/ 44 w 494"/>
                <a:gd name="T49" fmla="*/ 12 h 177"/>
                <a:gd name="T50" fmla="*/ 65 w 494"/>
                <a:gd name="T51" fmla="*/ 3 h 177"/>
                <a:gd name="T52" fmla="*/ 88 w 494"/>
                <a:gd name="T53" fmla="*/ 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94" h="177">
                  <a:moveTo>
                    <a:pt x="88" y="0"/>
                  </a:moveTo>
                  <a:lnTo>
                    <a:pt x="406" y="0"/>
                  </a:lnTo>
                  <a:lnTo>
                    <a:pt x="429" y="3"/>
                  </a:lnTo>
                  <a:lnTo>
                    <a:pt x="450" y="12"/>
                  </a:lnTo>
                  <a:lnTo>
                    <a:pt x="469" y="25"/>
                  </a:lnTo>
                  <a:lnTo>
                    <a:pt x="482" y="43"/>
                  </a:lnTo>
                  <a:lnTo>
                    <a:pt x="491" y="65"/>
                  </a:lnTo>
                  <a:lnTo>
                    <a:pt x="494" y="89"/>
                  </a:lnTo>
                  <a:lnTo>
                    <a:pt x="491" y="112"/>
                  </a:lnTo>
                  <a:lnTo>
                    <a:pt x="482" y="133"/>
                  </a:lnTo>
                  <a:lnTo>
                    <a:pt x="469" y="151"/>
                  </a:lnTo>
                  <a:lnTo>
                    <a:pt x="450" y="165"/>
                  </a:lnTo>
                  <a:lnTo>
                    <a:pt x="429" y="174"/>
                  </a:lnTo>
                  <a:lnTo>
                    <a:pt x="406" y="177"/>
                  </a:lnTo>
                  <a:lnTo>
                    <a:pt x="88" y="177"/>
                  </a:lnTo>
                  <a:lnTo>
                    <a:pt x="65" y="174"/>
                  </a:lnTo>
                  <a:lnTo>
                    <a:pt x="44" y="165"/>
                  </a:lnTo>
                  <a:lnTo>
                    <a:pt x="25" y="151"/>
                  </a:lnTo>
                  <a:lnTo>
                    <a:pt x="12" y="133"/>
                  </a:lnTo>
                  <a:lnTo>
                    <a:pt x="3" y="112"/>
                  </a:lnTo>
                  <a:lnTo>
                    <a:pt x="0" y="89"/>
                  </a:lnTo>
                  <a:lnTo>
                    <a:pt x="3" y="65"/>
                  </a:lnTo>
                  <a:lnTo>
                    <a:pt x="12" y="43"/>
                  </a:lnTo>
                  <a:lnTo>
                    <a:pt x="25" y="25"/>
                  </a:lnTo>
                  <a:lnTo>
                    <a:pt x="44" y="12"/>
                  </a:lnTo>
                  <a:lnTo>
                    <a:pt x="65" y="3"/>
                  </a:lnTo>
                  <a:lnTo>
                    <a:pt x="88" y="0"/>
                  </a:lnTo>
                  <a:close/>
                </a:path>
              </a:pathLst>
            </a:custGeom>
            <a:grp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sp>
          <p:nvSpPr>
            <p:cNvPr id="55" name="Freeform 218"/>
            <p:cNvSpPr/>
            <p:nvPr/>
          </p:nvSpPr>
          <p:spPr bwMode="auto">
            <a:xfrm>
              <a:off x="5902325" y="3636963"/>
              <a:ext cx="77787" cy="28575"/>
            </a:xfrm>
            <a:custGeom>
              <a:avLst/>
              <a:gdLst>
                <a:gd name="T0" fmla="*/ 89 w 494"/>
                <a:gd name="T1" fmla="*/ 0 h 177"/>
                <a:gd name="T2" fmla="*/ 407 w 494"/>
                <a:gd name="T3" fmla="*/ 0 h 177"/>
                <a:gd name="T4" fmla="*/ 430 w 494"/>
                <a:gd name="T5" fmla="*/ 3 h 177"/>
                <a:gd name="T6" fmla="*/ 451 w 494"/>
                <a:gd name="T7" fmla="*/ 12 h 177"/>
                <a:gd name="T8" fmla="*/ 469 w 494"/>
                <a:gd name="T9" fmla="*/ 25 h 177"/>
                <a:gd name="T10" fmla="*/ 482 w 494"/>
                <a:gd name="T11" fmla="*/ 43 h 177"/>
                <a:gd name="T12" fmla="*/ 491 w 494"/>
                <a:gd name="T13" fmla="*/ 65 h 177"/>
                <a:gd name="T14" fmla="*/ 494 w 494"/>
                <a:gd name="T15" fmla="*/ 89 h 177"/>
                <a:gd name="T16" fmla="*/ 491 w 494"/>
                <a:gd name="T17" fmla="*/ 112 h 177"/>
                <a:gd name="T18" fmla="*/ 482 w 494"/>
                <a:gd name="T19" fmla="*/ 133 h 177"/>
                <a:gd name="T20" fmla="*/ 469 w 494"/>
                <a:gd name="T21" fmla="*/ 151 h 177"/>
                <a:gd name="T22" fmla="*/ 451 w 494"/>
                <a:gd name="T23" fmla="*/ 165 h 177"/>
                <a:gd name="T24" fmla="*/ 430 w 494"/>
                <a:gd name="T25" fmla="*/ 174 h 177"/>
                <a:gd name="T26" fmla="*/ 407 w 494"/>
                <a:gd name="T27" fmla="*/ 177 h 177"/>
                <a:gd name="T28" fmla="*/ 89 w 494"/>
                <a:gd name="T29" fmla="*/ 177 h 177"/>
                <a:gd name="T30" fmla="*/ 65 w 494"/>
                <a:gd name="T31" fmla="*/ 174 h 177"/>
                <a:gd name="T32" fmla="*/ 44 w 494"/>
                <a:gd name="T33" fmla="*/ 165 h 177"/>
                <a:gd name="T34" fmla="*/ 27 w 494"/>
                <a:gd name="T35" fmla="*/ 151 h 177"/>
                <a:gd name="T36" fmla="*/ 12 w 494"/>
                <a:gd name="T37" fmla="*/ 133 h 177"/>
                <a:gd name="T38" fmla="*/ 3 w 494"/>
                <a:gd name="T39" fmla="*/ 112 h 177"/>
                <a:gd name="T40" fmla="*/ 0 w 494"/>
                <a:gd name="T41" fmla="*/ 89 h 177"/>
                <a:gd name="T42" fmla="*/ 3 w 494"/>
                <a:gd name="T43" fmla="*/ 65 h 177"/>
                <a:gd name="T44" fmla="*/ 12 w 494"/>
                <a:gd name="T45" fmla="*/ 43 h 177"/>
                <a:gd name="T46" fmla="*/ 27 w 494"/>
                <a:gd name="T47" fmla="*/ 25 h 177"/>
                <a:gd name="T48" fmla="*/ 44 w 494"/>
                <a:gd name="T49" fmla="*/ 12 h 177"/>
                <a:gd name="T50" fmla="*/ 65 w 494"/>
                <a:gd name="T51" fmla="*/ 3 h 177"/>
                <a:gd name="T52" fmla="*/ 89 w 494"/>
                <a:gd name="T53" fmla="*/ 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94" h="177">
                  <a:moveTo>
                    <a:pt x="89" y="0"/>
                  </a:moveTo>
                  <a:lnTo>
                    <a:pt x="407" y="0"/>
                  </a:lnTo>
                  <a:lnTo>
                    <a:pt x="430" y="3"/>
                  </a:lnTo>
                  <a:lnTo>
                    <a:pt x="451" y="12"/>
                  </a:lnTo>
                  <a:lnTo>
                    <a:pt x="469" y="25"/>
                  </a:lnTo>
                  <a:lnTo>
                    <a:pt x="482" y="43"/>
                  </a:lnTo>
                  <a:lnTo>
                    <a:pt x="491" y="65"/>
                  </a:lnTo>
                  <a:lnTo>
                    <a:pt x="494" y="89"/>
                  </a:lnTo>
                  <a:lnTo>
                    <a:pt x="491" y="112"/>
                  </a:lnTo>
                  <a:lnTo>
                    <a:pt x="482" y="133"/>
                  </a:lnTo>
                  <a:lnTo>
                    <a:pt x="469" y="151"/>
                  </a:lnTo>
                  <a:lnTo>
                    <a:pt x="451" y="165"/>
                  </a:lnTo>
                  <a:lnTo>
                    <a:pt x="430" y="174"/>
                  </a:lnTo>
                  <a:lnTo>
                    <a:pt x="407" y="177"/>
                  </a:lnTo>
                  <a:lnTo>
                    <a:pt x="89" y="177"/>
                  </a:lnTo>
                  <a:lnTo>
                    <a:pt x="65" y="174"/>
                  </a:lnTo>
                  <a:lnTo>
                    <a:pt x="44" y="165"/>
                  </a:lnTo>
                  <a:lnTo>
                    <a:pt x="27" y="151"/>
                  </a:lnTo>
                  <a:lnTo>
                    <a:pt x="12" y="133"/>
                  </a:lnTo>
                  <a:lnTo>
                    <a:pt x="3" y="112"/>
                  </a:lnTo>
                  <a:lnTo>
                    <a:pt x="0" y="89"/>
                  </a:lnTo>
                  <a:lnTo>
                    <a:pt x="3" y="65"/>
                  </a:lnTo>
                  <a:lnTo>
                    <a:pt x="12" y="43"/>
                  </a:lnTo>
                  <a:lnTo>
                    <a:pt x="27" y="25"/>
                  </a:lnTo>
                  <a:lnTo>
                    <a:pt x="44" y="12"/>
                  </a:lnTo>
                  <a:lnTo>
                    <a:pt x="65" y="3"/>
                  </a:lnTo>
                  <a:lnTo>
                    <a:pt x="89" y="0"/>
                  </a:lnTo>
                  <a:close/>
                </a:path>
              </a:pathLst>
            </a:custGeom>
            <a:grp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sp>
          <p:nvSpPr>
            <p:cNvPr id="56" name="Freeform 219"/>
            <p:cNvSpPr/>
            <p:nvPr/>
          </p:nvSpPr>
          <p:spPr bwMode="auto">
            <a:xfrm>
              <a:off x="5464175" y="3814763"/>
              <a:ext cx="65087" cy="65088"/>
            </a:xfrm>
            <a:custGeom>
              <a:avLst/>
              <a:gdLst>
                <a:gd name="T0" fmla="*/ 310 w 407"/>
                <a:gd name="T1" fmla="*/ 0 h 408"/>
                <a:gd name="T2" fmla="*/ 329 w 407"/>
                <a:gd name="T3" fmla="*/ 0 h 408"/>
                <a:gd name="T4" fmla="*/ 348 w 407"/>
                <a:gd name="T5" fmla="*/ 3 h 408"/>
                <a:gd name="T6" fmla="*/ 366 w 407"/>
                <a:gd name="T7" fmla="*/ 12 h 408"/>
                <a:gd name="T8" fmla="*/ 382 w 407"/>
                <a:gd name="T9" fmla="*/ 24 h 408"/>
                <a:gd name="T10" fmla="*/ 394 w 407"/>
                <a:gd name="T11" fmla="*/ 41 h 408"/>
                <a:gd name="T12" fmla="*/ 403 w 407"/>
                <a:gd name="T13" fmla="*/ 59 h 408"/>
                <a:gd name="T14" fmla="*/ 407 w 407"/>
                <a:gd name="T15" fmla="*/ 78 h 408"/>
                <a:gd name="T16" fmla="*/ 407 w 407"/>
                <a:gd name="T17" fmla="*/ 98 h 408"/>
                <a:gd name="T18" fmla="*/ 403 w 407"/>
                <a:gd name="T19" fmla="*/ 116 h 408"/>
                <a:gd name="T20" fmla="*/ 394 w 407"/>
                <a:gd name="T21" fmla="*/ 134 h 408"/>
                <a:gd name="T22" fmla="*/ 382 w 407"/>
                <a:gd name="T23" fmla="*/ 150 h 408"/>
                <a:gd name="T24" fmla="*/ 151 w 407"/>
                <a:gd name="T25" fmla="*/ 381 h 408"/>
                <a:gd name="T26" fmla="*/ 137 w 407"/>
                <a:gd name="T27" fmla="*/ 394 h 408"/>
                <a:gd name="T28" fmla="*/ 122 w 407"/>
                <a:gd name="T29" fmla="*/ 401 h 408"/>
                <a:gd name="T30" fmla="*/ 105 w 407"/>
                <a:gd name="T31" fmla="*/ 406 h 408"/>
                <a:gd name="T32" fmla="*/ 89 w 407"/>
                <a:gd name="T33" fmla="*/ 408 h 408"/>
                <a:gd name="T34" fmla="*/ 71 w 407"/>
                <a:gd name="T35" fmla="*/ 406 h 408"/>
                <a:gd name="T36" fmla="*/ 56 w 407"/>
                <a:gd name="T37" fmla="*/ 401 h 408"/>
                <a:gd name="T38" fmla="*/ 40 w 407"/>
                <a:gd name="T39" fmla="*/ 394 h 408"/>
                <a:gd name="T40" fmla="*/ 26 w 407"/>
                <a:gd name="T41" fmla="*/ 381 h 408"/>
                <a:gd name="T42" fmla="*/ 14 w 407"/>
                <a:gd name="T43" fmla="*/ 366 h 408"/>
                <a:gd name="T44" fmla="*/ 5 w 407"/>
                <a:gd name="T45" fmla="*/ 348 h 408"/>
                <a:gd name="T46" fmla="*/ 0 w 407"/>
                <a:gd name="T47" fmla="*/ 329 h 408"/>
                <a:gd name="T48" fmla="*/ 0 w 407"/>
                <a:gd name="T49" fmla="*/ 309 h 408"/>
                <a:gd name="T50" fmla="*/ 5 w 407"/>
                <a:gd name="T51" fmla="*/ 290 h 408"/>
                <a:gd name="T52" fmla="*/ 14 w 407"/>
                <a:gd name="T53" fmla="*/ 273 h 408"/>
                <a:gd name="T54" fmla="*/ 26 w 407"/>
                <a:gd name="T55" fmla="*/ 256 h 408"/>
                <a:gd name="T56" fmla="*/ 257 w 407"/>
                <a:gd name="T57" fmla="*/ 24 h 408"/>
                <a:gd name="T58" fmla="*/ 273 w 407"/>
                <a:gd name="T59" fmla="*/ 12 h 408"/>
                <a:gd name="T60" fmla="*/ 291 w 407"/>
                <a:gd name="T61" fmla="*/ 3 h 408"/>
                <a:gd name="T62" fmla="*/ 310 w 407"/>
                <a:gd name="T63" fmla="*/ 0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7" h="408">
                  <a:moveTo>
                    <a:pt x="310" y="0"/>
                  </a:moveTo>
                  <a:lnTo>
                    <a:pt x="329" y="0"/>
                  </a:lnTo>
                  <a:lnTo>
                    <a:pt x="348" y="3"/>
                  </a:lnTo>
                  <a:lnTo>
                    <a:pt x="366" y="12"/>
                  </a:lnTo>
                  <a:lnTo>
                    <a:pt x="382" y="24"/>
                  </a:lnTo>
                  <a:lnTo>
                    <a:pt x="394" y="41"/>
                  </a:lnTo>
                  <a:lnTo>
                    <a:pt x="403" y="59"/>
                  </a:lnTo>
                  <a:lnTo>
                    <a:pt x="407" y="78"/>
                  </a:lnTo>
                  <a:lnTo>
                    <a:pt x="407" y="98"/>
                  </a:lnTo>
                  <a:lnTo>
                    <a:pt x="403" y="116"/>
                  </a:lnTo>
                  <a:lnTo>
                    <a:pt x="394" y="134"/>
                  </a:lnTo>
                  <a:lnTo>
                    <a:pt x="382" y="150"/>
                  </a:lnTo>
                  <a:lnTo>
                    <a:pt x="151" y="381"/>
                  </a:lnTo>
                  <a:lnTo>
                    <a:pt x="137" y="394"/>
                  </a:lnTo>
                  <a:lnTo>
                    <a:pt x="122" y="401"/>
                  </a:lnTo>
                  <a:lnTo>
                    <a:pt x="105" y="406"/>
                  </a:lnTo>
                  <a:lnTo>
                    <a:pt x="89" y="408"/>
                  </a:lnTo>
                  <a:lnTo>
                    <a:pt x="71" y="406"/>
                  </a:lnTo>
                  <a:lnTo>
                    <a:pt x="56" y="401"/>
                  </a:lnTo>
                  <a:lnTo>
                    <a:pt x="40" y="394"/>
                  </a:lnTo>
                  <a:lnTo>
                    <a:pt x="26" y="381"/>
                  </a:lnTo>
                  <a:lnTo>
                    <a:pt x="14" y="366"/>
                  </a:lnTo>
                  <a:lnTo>
                    <a:pt x="5" y="348"/>
                  </a:lnTo>
                  <a:lnTo>
                    <a:pt x="0" y="329"/>
                  </a:lnTo>
                  <a:lnTo>
                    <a:pt x="0" y="309"/>
                  </a:lnTo>
                  <a:lnTo>
                    <a:pt x="5" y="290"/>
                  </a:lnTo>
                  <a:lnTo>
                    <a:pt x="14" y="273"/>
                  </a:lnTo>
                  <a:lnTo>
                    <a:pt x="26" y="256"/>
                  </a:lnTo>
                  <a:lnTo>
                    <a:pt x="257" y="24"/>
                  </a:lnTo>
                  <a:lnTo>
                    <a:pt x="273" y="12"/>
                  </a:lnTo>
                  <a:lnTo>
                    <a:pt x="291" y="3"/>
                  </a:lnTo>
                  <a:lnTo>
                    <a:pt x="310" y="0"/>
                  </a:lnTo>
                  <a:close/>
                </a:path>
              </a:pathLst>
            </a:custGeom>
            <a:grp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sp>
          <p:nvSpPr>
            <p:cNvPr id="57" name="Freeform 220"/>
            <p:cNvSpPr/>
            <p:nvPr/>
          </p:nvSpPr>
          <p:spPr bwMode="auto">
            <a:xfrm>
              <a:off x="5829300" y="3448050"/>
              <a:ext cx="63500" cy="63500"/>
            </a:xfrm>
            <a:custGeom>
              <a:avLst/>
              <a:gdLst>
                <a:gd name="T0" fmla="*/ 303 w 401"/>
                <a:gd name="T1" fmla="*/ 0 h 403"/>
                <a:gd name="T2" fmla="*/ 322 w 401"/>
                <a:gd name="T3" fmla="*/ 0 h 403"/>
                <a:gd name="T4" fmla="*/ 341 w 401"/>
                <a:gd name="T5" fmla="*/ 4 h 403"/>
                <a:gd name="T6" fmla="*/ 360 w 401"/>
                <a:gd name="T7" fmla="*/ 13 h 403"/>
                <a:gd name="T8" fmla="*/ 375 w 401"/>
                <a:gd name="T9" fmla="*/ 26 h 403"/>
                <a:gd name="T10" fmla="*/ 387 w 401"/>
                <a:gd name="T11" fmla="*/ 42 h 403"/>
                <a:gd name="T12" fmla="*/ 396 w 401"/>
                <a:gd name="T13" fmla="*/ 60 h 403"/>
                <a:gd name="T14" fmla="*/ 401 w 401"/>
                <a:gd name="T15" fmla="*/ 79 h 403"/>
                <a:gd name="T16" fmla="*/ 401 w 401"/>
                <a:gd name="T17" fmla="*/ 99 h 403"/>
                <a:gd name="T18" fmla="*/ 396 w 401"/>
                <a:gd name="T19" fmla="*/ 118 h 403"/>
                <a:gd name="T20" fmla="*/ 387 w 401"/>
                <a:gd name="T21" fmla="*/ 135 h 403"/>
                <a:gd name="T22" fmla="*/ 375 w 401"/>
                <a:gd name="T23" fmla="*/ 151 h 403"/>
                <a:gd name="T24" fmla="*/ 151 w 401"/>
                <a:gd name="T25" fmla="*/ 377 h 403"/>
                <a:gd name="T26" fmla="*/ 136 w 401"/>
                <a:gd name="T27" fmla="*/ 388 h 403"/>
                <a:gd name="T28" fmla="*/ 121 w 401"/>
                <a:gd name="T29" fmla="*/ 396 h 403"/>
                <a:gd name="T30" fmla="*/ 105 w 401"/>
                <a:gd name="T31" fmla="*/ 400 h 403"/>
                <a:gd name="T32" fmla="*/ 88 w 401"/>
                <a:gd name="T33" fmla="*/ 403 h 403"/>
                <a:gd name="T34" fmla="*/ 71 w 401"/>
                <a:gd name="T35" fmla="*/ 400 h 403"/>
                <a:gd name="T36" fmla="*/ 55 w 401"/>
                <a:gd name="T37" fmla="*/ 396 h 403"/>
                <a:gd name="T38" fmla="*/ 39 w 401"/>
                <a:gd name="T39" fmla="*/ 388 h 403"/>
                <a:gd name="T40" fmla="*/ 26 w 401"/>
                <a:gd name="T41" fmla="*/ 377 h 403"/>
                <a:gd name="T42" fmla="*/ 13 w 401"/>
                <a:gd name="T43" fmla="*/ 360 h 403"/>
                <a:gd name="T44" fmla="*/ 5 w 401"/>
                <a:gd name="T45" fmla="*/ 343 h 403"/>
                <a:gd name="T46" fmla="*/ 0 w 401"/>
                <a:gd name="T47" fmla="*/ 324 h 403"/>
                <a:gd name="T48" fmla="*/ 0 w 401"/>
                <a:gd name="T49" fmla="*/ 304 h 403"/>
                <a:gd name="T50" fmla="*/ 5 w 401"/>
                <a:gd name="T51" fmla="*/ 285 h 403"/>
                <a:gd name="T52" fmla="*/ 13 w 401"/>
                <a:gd name="T53" fmla="*/ 267 h 403"/>
                <a:gd name="T54" fmla="*/ 26 w 401"/>
                <a:gd name="T55" fmla="*/ 252 h 403"/>
                <a:gd name="T56" fmla="*/ 250 w 401"/>
                <a:gd name="T57" fmla="*/ 26 h 403"/>
                <a:gd name="T58" fmla="*/ 267 w 401"/>
                <a:gd name="T59" fmla="*/ 13 h 403"/>
                <a:gd name="T60" fmla="*/ 285 w 401"/>
                <a:gd name="T61" fmla="*/ 4 h 403"/>
                <a:gd name="T62" fmla="*/ 303 w 401"/>
                <a:gd name="T63" fmla="*/ 0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1" h="403">
                  <a:moveTo>
                    <a:pt x="303" y="0"/>
                  </a:moveTo>
                  <a:lnTo>
                    <a:pt x="322" y="0"/>
                  </a:lnTo>
                  <a:lnTo>
                    <a:pt x="341" y="4"/>
                  </a:lnTo>
                  <a:lnTo>
                    <a:pt x="360" y="13"/>
                  </a:lnTo>
                  <a:lnTo>
                    <a:pt x="375" y="26"/>
                  </a:lnTo>
                  <a:lnTo>
                    <a:pt x="387" y="42"/>
                  </a:lnTo>
                  <a:lnTo>
                    <a:pt x="396" y="60"/>
                  </a:lnTo>
                  <a:lnTo>
                    <a:pt x="401" y="79"/>
                  </a:lnTo>
                  <a:lnTo>
                    <a:pt x="401" y="99"/>
                  </a:lnTo>
                  <a:lnTo>
                    <a:pt x="396" y="118"/>
                  </a:lnTo>
                  <a:lnTo>
                    <a:pt x="387" y="135"/>
                  </a:lnTo>
                  <a:lnTo>
                    <a:pt x="375" y="151"/>
                  </a:lnTo>
                  <a:lnTo>
                    <a:pt x="151" y="377"/>
                  </a:lnTo>
                  <a:lnTo>
                    <a:pt x="136" y="388"/>
                  </a:lnTo>
                  <a:lnTo>
                    <a:pt x="121" y="396"/>
                  </a:lnTo>
                  <a:lnTo>
                    <a:pt x="105" y="400"/>
                  </a:lnTo>
                  <a:lnTo>
                    <a:pt x="88" y="403"/>
                  </a:lnTo>
                  <a:lnTo>
                    <a:pt x="71" y="400"/>
                  </a:lnTo>
                  <a:lnTo>
                    <a:pt x="55" y="396"/>
                  </a:lnTo>
                  <a:lnTo>
                    <a:pt x="39" y="388"/>
                  </a:lnTo>
                  <a:lnTo>
                    <a:pt x="26" y="377"/>
                  </a:lnTo>
                  <a:lnTo>
                    <a:pt x="13" y="360"/>
                  </a:lnTo>
                  <a:lnTo>
                    <a:pt x="5" y="343"/>
                  </a:lnTo>
                  <a:lnTo>
                    <a:pt x="0" y="324"/>
                  </a:lnTo>
                  <a:lnTo>
                    <a:pt x="0" y="304"/>
                  </a:lnTo>
                  <a:lnTo>
                    <a:pt x="5" y="285"/>
                  </a:lnTo>
                  <a:lnTo>
                    <a:pt x="13" y="267"/>
                  </a:lnTo>
                  <a:lnTo>
                    <a:pt x="26" y="252"/>
                  </a:lnTo>
                  <a:lnTo>
                    <a:pt x="250" y="26"/>
                  </a:lnTo>
                  <a:lnTo>
                    <a:pt x="267" y="13"/>
                  </a:lnTo>
                  <a:lnTo>
                    <a:pt x="285" y="4"/>
                  </a:lnTo>
                  <a:lnTo>
                    <a:pt x="303" y="0"/>
                  </a:lnTo>
                  <a:close/>
                </a:path>
              </a:pathLst>
            </a:custGeom>
            <a:grp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sp>
          <p:nvSpPr>
            <p:cNvPr id="58" name="Freeform 221"/>
            <p:cNvSpPr/>
            <p:nvPr/>
          </p:nvSpPr>
          <p:spPr bwMode="auto">
            <a:xfrm>
              <a:off x="5489575" y="3448050"/>
              <a:ext cx="63500" cy="63500"/>
            </a:xfrm>
            <a:custGeom>
              <a:avLst/>
              <a:gdLst>
                <a:gd name="T0" fmla="*/ 97 w 400"/>
                <a:gd name="T1" fmla="*/ 0 h 402"/>
                <a:gd name="T2" fmla="*/ 117 w 400"/>
                <a:gd name="T3" fmla="*/ 3 h 402"/>
                <a:gd name="T4" fmla="*/ 135 w 400"/>
                <a:gd name="T5" fmla="*/ 12 h 402"/>
                <a:gd name="T6" fmla="*/ 150 w 400"/>
                <a:gd name="T7" fmla="*/ 25 h 402"/>
                <a:gd name="T8" fmla="*/ 375 w 400"/>
                <a:gd name="T9" fmla="*/ 251 h 402"/>
                <a:gd name="T10" fmla="*/ 388 w 400"/>
                <a:gd name="T11" fmla="*/ 266 h 402"/>
                <a:gd name="T12" fmla="*/ 396 w 400"/>
                <a:gd name="T13" fmla="*/ 284 h 402"/>
                <a:gd name="T14" fmla="*/ 400 w 400"/>
                <a:gd name="T15" fmla="*/ 303 h 402"/>
                <a:gd name="T16" fmla="*/ 400 w 400"/>
                <a:gd name="T17" fmla="*/ 323 h 402"/>
                <a:gd name="T18" fmla="*/ 396 w 400"/>
                <a:gd name="T19" fmla="*/ 342 h 402"/>
                <a:gd name="T20" fmla="*/ 388 w 400"/>
                <a:gd name="T21" fmla="*/ 359 h 402"/>
                <a:gd name="T22" fmla="*/ 375 w 400"/>
                <a:gd name="T23" fmla="*/ 375 h 402"/>
                <a:gd name="T24" fmla="*/ 361 w 400"/>
                <a:gd name="T25" fmla="*/ 387 h 402"/>
                <a:gd name="T26" fmla="*/ 346 w 400"/>
                <a:gd name="T27" fmla="*/ 395 h 402"/>
                <a:gd name="T28" fmla="*/ 329 w 400"/>
                <a:gd name="T29" fmla="*/ 399 h 402"/>
                <a:gd name="T30" fmla="*/ 313 w 400"/>
                <a:gd name="T31" fmla="*/ 402 h 402"/>
                <a:gd name="T32" fmla="*/ 296 w 400"/>
                <a:gd name="T33" fmla="*/ 399 h 402"/>
                <a:gd name="T34" fmla="*/ 280 w 400"/>
                <a:gd name="T35" fmla="*/ 395 h 402"/>
                <a:gd name="T36" fmla="*/ 264 w 400"/>
                <a:gd name="T37" fmla="*/ 387 h 402"/>
                <a:gd name="T38" fmla="*/ 250 w 400"/>
                <a:gd name="T39" fmla="*/ 375 h 402"/>
                <a:gd name="T40" fmla="*/ 25 w 400"/>
                <a:gd name="T41" fmla="*/ 150 h 402"/>
                <a:gd name="T42" fmla="*/ 13 w 400"/>
                <a:gd name="T43" fmla="*/ 134 h 402"/>
                <a:gd name="T44" fmla="*/ 4 w 400"/>
                <a:gd name="T45" fmla="*/ 117 h 402"/>
                <a:gd name="T46" fmla="*/ 0 w 400"/>
                <a:gd name="T47" fmla="*/ 98 h 402"/>
                <a:gd name="T48" fmla="*/ 0 w 400"/>
                <a:gd name="T49" fmla="*/ 78 h 402"/>
                <a:gd name="T50" fmla="*/ 4 w 400"/>
                <a:gd name="T51" fmla="*/ 59 h 402"/>
                <a:gd name="T52" fmla="*/ 13 w 400"/>
                <a:gd name="T53" fmla="*/ 41 h 402"/>
                <a:gd name="T54" fmla="*/ 25 w 400"/>
                <a:gd name="T55" fmla="*/ 25 h 402"/>
                <a:gd name="T56" fmla="*/ 42 w 400"/>
                <a:gd name="T57" fmla="*/ 12 h 402"/>
                <a:gd name="T58" fmla="*/ 59 w 400"/>
                <a:gd name="T59" fmla="*/ 3 h 402"/>
                <a:gd name="T60" fmla="*/ 78 w 400"/>
                <a:gd name="T61" fmla="*/ 0 h 402"/>
                <a:gd name="T62" fmla="*/ 97 w 400"/>
                <a:gd name="T63" fmla="*/ 0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402">
                  <a:moveTo>
                    <a:pt x="97" y="0"/>
                  </a:moveTo>
                  <a:lnTo>
                    <a:pt x="117" y="3"/>
                  </a:lnTo>
                  <a:lnTo>
                    <a:pt x="135" y="12"/>
                  </a:lnTo>
                  <a:lnTo>
                    <a:pt x="150" y="25"/>
                  </a:lnTo>
                  <a:lnTo>
                    <a:pt x="375" y="251"/>
                  </a:lnTo>
                  <a:lnTo>
                    <a:pt x="388" y="266"/>
                  </a:lnTo>
                  <a:lnTo>
                    <a:pt x="396" y="284"/>
                  </a:lnTo>
                  <a:lnTo>
                    <a:pt x="400" y="303"/>
                  </a:lnTo>
                  <a:lnTo>
                    <a:pt x="400" y="323"/>
                  </a:lnTo>
                  <a:lnTo>
                    <a:pt x="396" y="342"/>
                  </a:lnTo>
                  <a:lnTo>
                    <a:pt x="388" y="359"/>
                  </a:lnTo>
                  <a:lnTo>
                    <a:pt x="375" y="375"/>
                  </a:lnTo>
                  <a:lnTo>
                    <a:pt x="361" y="387"/>
                  </a:lnTo>
                  <a:lnTo>
                    <a:pt x="346" y="395"/>
                  </a:lnTo>
                  <a:lnTo>
                    <a:pt x="329" y="399"/>
                  </a:lnTo>
                  <a:lnTo>
                    <a:pt x="313" y="402"/>
                  </a:lnTo>
                  <a:lnTo>
                    <a:pt x="296" y="399"/>
                  </a:lnTo>
                  <a:lnTo>
                    <a:pt x="280" y="395"/>
                  </a:lnTo>
                  <a:lnTo>
                    <a:pt x="264" y="387"/>
                  </a:lnTo>
                  <a:lnTo>
                    <a:pt x="250" y="375"/>
                  </a:lnTo>
                  <a:lnTo>
                    <a:pt x="25" y="150"/>
                  </a:lnTo>
                  <a:lnTo>
                    <a:pt x="13" y="134"/>
                  </a:lnTo>
                  <a:lnTo>
                    <a:pt x="4" y="117"/>
                  </a:lnTo>
                  <a:lnTo>
                    <a:pt x="0" y="98"/>
                  </a:lnTo>
                  <a:lnTo>
                    <a:pt x="0" y="78"/>
                  </a:lnTo>
                  <a:lnTo>
                    <a:pt x="4" y="59"/>
                  </a:lnTo>
                  <a:lnTo>
                    <a:pt x="13" y="41"/>
                  </a:lnTo>
                  <a:lnTo>
                    <a:pt x="25" y="25"/>
                  </a:lnTo>
                  <a:lnTo>
                    <a:pt x="42" y="12"/>
                  </a:lnTo>
                  <a:lnTo>
                    <a:pt x="59" y="3"/>
                  </a:lnTo>
                  <a:lnTo>
                    <a:pt x="78" y="0"/>
                  </a:lnTo>
                  <a:lnTo>
                    <a:pt x="97" y="0"/>
                  </a:lnTo>
                  <a:close/>
                </a:path>
              </a:pathLst>
            </a:custGeom>
            <a:grp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sp>
          <p:nvSpPr>
            <p:cNvPr id="59" name="Freeform 222"/>
            <p:cNvSpPr/>
            <p:nvPr/>
          </p:nvSpPr>
          <p:spPr bwMode="auto">
            <a:xfrm>
              <a:off x="5854700" y="3814763"/>
              <a:ext cx="65087" cy="65088"/>
            </a:xfrm>
            <a:custGeom>
              <a:avLst/>
              <a:gdLst>
                <a:gd name="T0" fmla="*/ 98 w 406"/>
                <a:gd name="T1" fmla="*/ 0 h 408"/>
                <a:gd name="T2" fmla="*/ 116 w 406"/>
                <a:gd name="T3" fmla="*/ 4 h 408"/>
                <a:gd name="T4" fmla="*/ 135 w 406"/>
                <a:gd name="T5" fmla="*/ 13 h 408"/>
                <a:gd name="T6" fmla="*/ 151 w 406"/>
                <a:gd name="T7" fmla="*/ 25 h 408"/>
                <a:gd name="T8" fmla="*/ 381 w 406"/>
                <a:gd name="T9" fmla="*/ 256 h 408"/>
                <a:gd name="T10" fmla="*/ 394 w 406"/>
                <a:gd name="T11" fmla="*/ 273 h 408"/>
                <a:gd name="T12" fmla="*/ 402 w 406"/>
                <a:gd name="T13" fmla="*/ 290 h 408"/>
                <a:gd name="T14" fmla="*/ 406 w 406"/>
                <a:gd name="T15" fmla="*/ 309 h 408"/>
                <a:gd name="T16" fmla="*/ 406 w 406"/>
                <a:gd name="T17" fmla="*/ 329 h 408"/>
                <a:gd name="T18" fmla="*/ 402 w 406"/>
                <a:gd name="T19" fmla="*/ 348 h 408"/>
                <a:gd name="T20" fmla="*/ 394 w 406"/>
                <a:gd name="T21" fmla="*/ 366 h 408"/>
                <a:gd name="T22" fmla="*/ 381 w 406"/>
                <a:gd name="T23" fmla="*/ 381 h 408"/>
                <a:gd name="T24" fmla="*/ 368 w 406"/>
                <a:gd name="T25" fmla="*/ 394 h 408"/>
                <a:gd name="T26" fmla="*/ 352 w 406"/>
                <a:gd name="T27" fmla="*/ 401 h 408"/>
                <a:gd name="T28" fmla="*/ 335 w 406"/>
                <a:gd name="T29" fmla="*/ 406 h 408"/>
                <a:gd name="T30" fmla="*/ 319 w 406"/>
                <a:gd name="T31" fmla="*/ 408 h 408"/>
                <a:gd name="T32" fmla="*/ 301 w 406"/>
                <a:gd name="T33" fmla="*/ 406 h 408"/>
                <a:gd name="T34" fmla="*/ 286 w 406"/>
                <a:gd name="T35" fmla="*/ 401 h 408"/>
                <a:gd name="T36" fmla="*/ 270 w 406"/>
                <a:gd name="T37" fmla="*/ 394 h 408"/>
                <a:gd name="T38" fmla="*/ 256 w 406"/>
                <a:gd name="T39" fmla="*/ 381 h 408"/>
                <a:gd name="T40" fmla="*/ 26 w 406"/>
                <a:gd name="T41" fmla="*/ 151 h 408"/>
                <a:gd name="T42" fmla="*/ 14 w 406"/>
                <a:gd name="T43" fmla="*/ 135 h 408"/>
                <a:gd name="T44" fmla="*/ 5 w 406"/>
                <a:gd name="T45" fmla="*/ 117 h 408"/>
                <a:gd name="T46" fmla="*/ 0 w 406"/>
                <a:gd name="T47" fmla="*/ 98 h 408"/>
                <a:gd name="T48" fmla="*/ 0 w 406"/>
                <a:gd name="T49" fmla="*/ 79 h 408"/>
                <a:gd name="T50" fmla="*/ 5 w 406"/>
                <a:gd name="T51" fmla="*/ 60 h 408"/>
                <a:gd name="T52" fmla="*/ 14 w 406"/>
                <a:gd name="T53" fmla="*/ 42 h 408"/>
                <a:gd name="T54" fmla="*/ 26 w 406"/>
                <a:gd name="T55" fmla="*/ 25 h 408"/>
                <a:gd name="T56" fmla="*/ 42 w 406"/>
                <a:gd name="T57" fmla="*/ 13 h 408"/>
                <a:gd name="T58" fmla="*/ 60 w 406"/>
                <a:gd name="T59" fmla="*/ 4 h 408"/>
                <a:gd name="T60" fmla="*/ 79 w 406"/>
                <a:gd name="T61" fmla="*/ 0 h 408"/>
                <a:gd name="T62" fmla="*/ 98 w 406"/>
                <a:gd name="T63" fmla="*/ 0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6" h="408">
                  <a:moveTo>
                    <a:pt x="98" y="0"/>
                  </a:moveTo>
                  <a:lnTo>
                    <a:pt x="116" y="4"/>
                  </a:lnTo>
                  <a:lnTo>
                    <a:pt x="135" y="13"/>
                  </a:lnTo>
                  <a:lnTo>
                    <a:pt x="151" y="25"/>
                  </a:lnTo>
                  <a:lnTo>
                    <a:pt x="381" y="256"/>
                  </a:lnTo>
                  <a:lnTo>
                    <a:pt x="394" y="273"/>
                  </a:lnTo>
                  <a:lnTo>
                    <a:pt x="402" y="290"/>
                  </a:lnTo>
                  <a:lnTo>
                    <a:pt x="406" y="309"/>
                  </a:lnTo>
                  <a:lnTo>
                    <a:pt x="406" y="329"/>
                  </a:lnTo>
                  <a:lnTo>
                    <a:pt x="402" y="348"/>
                  </a:lnTo>
                  <a:lnTo>
                    <a:pt x="394" y="366"/>
                  </a:lnTo>
                  <a:lnTo>
                    <a:pt x="381" y="381"/>
                  </a:lnTo>
                  <a:lnTo>
                    <a:pt x="368" y="394"/>
                  </a:lnTo>
                  <a:lnTo>
                    <a:pt x="352" y="401"/>
                  </a:lnTo>
                  <a:lnTo>
                    <a:pt x="335" y="406"/>
                  </a:lnTo>
                  <a:lnTo>
                    <a:pt x="319" y="408"/>
                  </a:lnTo>
                  <a:lnTo>
                    <a:pt x="301" y="406"/>
                  </a:lnTo>
                  <a:lnTo>
                    <a:pt x="286" y="401"/>
                  </a:lnTo>
                  <a:lnTo>
                    <a:pt x="270" y="394"/>
                  </a:lnTo>
                  <a:lnTo>
                    <a:pt x="256" y="381"/>
                  </a:lnTo>
                  <a:lnTo>
                    <a:pt x="26" y="151"/>
                  </a:lnTo>
                  <a:lnTo>
                    <a:pt x="14" y="135"/>
                  </a:lnTo>
                  <a:lnTo>
                    <a:pt x="5" y="117"/>
                  </a:lnTo>
                  <a:lnTo>
                    <a:pt x="0" y="98"/>
                  </a:lnTo>
                  <a:lnTo>
                    <a:pt x="0" y="79"/>
                  </a:lnTo>
                  <a:lnTo>
                    <a:pt x="5" y="60"/>
                  </a:lnTo>
                  <a:lnTo>
                    <a:pt x="14" y="42"/>
                  </a:lnTo>
                  <a:lnTo>
                    <a:pt x="26" y="25"/>
                  </a:lnTo>
                  <a:lnTo>
                    <a:pt x="42" y="13"/>
                  </a:lnTo>
                  <a:lnTo>
                    <a:pt x="60" y="4"/>
                  </a:lnTo>
                  <a:lnTo>
                    <a:pt x="79" y="0"/>
                  </a:lnTo>
                  <a:lnTo>
                    <a:pt x="98" y="0"/>
                  </a:lnTo>
                  <a:close/>
                </a:path>
              </a:pathLst>
            </a:custGeom>
            <a:grp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sp>
          <p:nvSpPr>
            <p:cNvPr id="60" name="Freeform 223"/>
            <p:cNvSpPr>
              <a:spLocks noEditPoints="1"/>
            </p:cNvSpPr>
            <p:nvPr/>
          </p:nvSpPr>
          <p:spPr bwMode="auto">
            <a:xfrm>
              <a:off x="5516563" y="3486150"/>
              <a:ext cx="350837" cy="542925"/>
            </a:xfrm>
            <a:custGeom>
              <a:avLst/>
              <a:gdLst>
                <a:gd name="T0" fmla="*/ 1130 w 2214"/>
                <a:gd name="T1" fmla="*/ 2952 h 3419"/>
                <a:gd name="T2" fmla="*/ 1192 w 2214"/>
                <a:gd name="T3" fmla="*/ 3014 h 3419"/>
                <a:gd name="T4" fmla="*/ 1169 w 2214"/>
                <a:gd name="T5" fmla="*/ 3101 h 3419"/>
                <a:gd name="T6" fmla="*/ 685 w 2214"/>
                <a:gd name="T7" fmla="*/ 3126 h 3419"/>
                <a:gd name="T8" fmla="*/ 1527 w 2214"/>
                <a:gd name="T9" fmla="*/ 2833 h 3419"/>
                <a:gd name="T10" fmla="*/ 988 w 2214"/>
                <a:gd name="T11" fmla="*/ 1606 h 3419"/>
                <a:gd name="T12" fmla="*/ 1222 w 2214"/>
                <a:gd name="T13" fmla="*/ 1621 h 3419"/>
                <a:gd name="T14" fmla="*/ 865 w 2214"/>
                <a:gd name="T15" fmla="*/ 1337 h 3419"/>
                <a:gd name="T16" fmla="*/ 883 w 2214"/>
                <a:gd name="T17" fmla="*/ 205 h 3419"/>
                <a:gd name="T18" fmla="*/ 617 w 2214"/>
                <a:gd name="T19" fmla="*/ 325 h 3419"/>
                <a:gd name="T20" fmla="*/ 400 w 2214"/>
                <a:gd name="T21" fmla="*/ 521 h 3419"/>
                <a:gd name="T22" fmla="*/ 248 w 2214"/>
                <a:gd name="T23" fmla="*/ 778 h 3419"/>
                <a:gd name="T24" fmla="*/ 179 w 2214"/>
                <a:gd name="T25" fmla="*/ 1080 h 3419"/>
                <a:gd name="T26" fmla="*/ 201 w 2214"/>
                <a:gd name="T27" fmla="*/ 1399 h 3419"/>
                <a:gd name="T28" fmla="*/ 307 w 2214"/>
                <a:gd name="T29" fmla="*/ 1718 h 3419"/>
                <a:gd name="T30" fmla="*/ 485 w 2214"/>
                <a:gd name="T31" fmla="*/ 2013 h 3419"/>
                <a:gd name="T32" fmla="*/ 630 w 2214"/>
                <a:gd name="T33" fmla="*/ 2328 h 3419"/>
                <a:gd name="T34" fmla="*/ 685 w 2214"/>
                <a:gd name="T35" fmla="*/ 2656 h 3419"/>
                <a:gd name="T36" fmla="*/ 639 w 2214"/>
                <a:gd name="T37" fmla="*/ 1265 h 3419"/>
                <a:gd name="T38" fmla="*/ 665 w 2214"/>
                <a:gd name="T39" fmla="*/ 1184 h 3419"/>
                <a:gd name="T40" fmla="*/ 1487 w 2214"/>
                <a:gd name="T41" fmla="*/ 1160 h 3419"/>
                <a:gd name="T42" fmla="*/ 1561 w 2214"/>
                <a:gd name="T43" fmla="*/ 1201 h 3419"/>
                <a:gd name="T44" fmla="*/ 1567 w 2214"/>
                <a:gd name="T45" fmla="*/ 1286 h 3419"/>
                <a:gd name="T46" fmla="*/ 1533 w 2214"/>
                <a:gd name="T47" fmla="*/ 2573 h 3419"/>
                <a:gd name="T48" fmla="*/ 1611 w 2214"/>
                <a:gd name="T49" fmla="*/ 2247 h 3419"/>
                <a:gd name="T50" fmla="*/ 1778 w 2214"/>
                <a:gd name="T51" fmla="*/ 1937 h 3419"/>
                <a:gd name="T52" fmla="*/ 1940 w 2214"/>
                <a:gd name="T53" fmla="*/ 1640 h 3419"/>
                <a:gd name="T54" fmla="*/ 2026 w 2214"/>
                <a:gd name="T55" fmla="*/ 1318 h 3419"/>
                <a:gd name="T56" fmla="*/ 2025 w 2214"/>
                <a:gd name="T57" fmla="*/ 1001 h 3419"/>
                <a:gd name="T58" fmla="*/ 1933 w 2214"/>
                <a:gd name="T59" fmla="*/ 708 h 3419"/>
                <a:gd name="T60" fmla="*/ 1764 w 2214"/>
                <a:gd name="T61" fmla="*/ 465 h 3419"/>
                <a:gd name="T62" fmla="*/ 1534 w 2214"/>
                <a:gd name="T63" fmla="*/ 287 h 3419"/>
                <a:gd name="T64" fmla="*/ 1257 w 2214"/>
                <a:gd name="T65" fmla="*/ 189 h 3419"/>
                <a:gd name="T66" fmla="*/ 1193 w 2214"/>
                <a:gd name="T67" fmla="*/ 3 h 3419"/>
                <a:gd name="T68" fmla="*/ 1518 w 2214"/>
                <a:gd name="T69" fmla="*/ 83 h 3419"/>
                <a:gd name="T70" fmla="*/ 1798 w 2214"/>
                <a:gd name="T71" fmla="*/ 255 h 3419"/>
                <a:gd name="T72" fmla="*/ 2018 w 2214"/>
                <a:gd name="T73" fmla="*/ 503 h 3419"/>
                <a:gd name="T74" fmla="*/ 2162 w 2214"/>
                <a:gd name="T75" fmla="*/ 810 h 3419"/>
                <a:gd name="T76" fmla="*/ 2214 w 2214"/>
                <a:gd name="T77" fmla="*/ 1161 h 3419"/>
                <a:gd name="T78" fmla="*/ 2164 w 2214"/>
                <a:gd name="T79" fmla="*/ 1524 h 3419"/>
                <a:gd name="T80" fmla="*/ 2024 w 2214"/>
                <a:gd name="T81" fmla="*/ 1877 h 3419"/>
                <a:gd name="T82" fmla="*/ 1828 w 2214"/>
                <a:gd name="T83" fmla="*/ 2195 h 3419"/>
                <a:gd name="T84" fmla="*/ 1718 w 2214"/>
                <a:gd name="T85" fmla="*/ 2520 h 3419"/>
                <a:gd name="T86" fmla="*/ 1702 w 2214"/>
                <a:gd name="T87" fmla="*/ 3274 h 3419"/>
                <a:gd name="T88" fmla="*/ 1641 w 2214"/>
                <a:gd name="T89" fmla="*/ 3377 h 3419"/>
                <a:gd name="T90" fmla="*/ 1527 w 2214"/>
                <a:gd name="T91" fmla="*/ 3419 h 3419"/>
                <a:gd name="T92" fmla="*/ 596 w 2214"/>
                <a:gd name="T93" fmla="*/ 3395 h 3419"/>
                <a:gd name="T94" fmla="*/ 519 w 2214"/>
                <a:gd name="T95" fmla="*/ 3304 h 3419"/>
                <a:gd name="T96" fmla="*/ 505 w 2214"/>
                <a:gd name="T97" fmla="*/ 2602 h 3419"/>
                <a:gd name="T98" fmla="*/ 422 w 2214"/>
                <a:gd name="T99" fmla="*/ 2274 h 3419"/>
                <a:gd name="T100" fmla="*/ 237 w 2214"/>
                <a:gd name="T101" fmla="*/ 1961 h 3419"/>
                <a:gd name="T102" fmla="*/ 76 w 2214"/>
                <a:gd name="T103" fmla="*/ 1615 h 3419"/>
                <a:gd name="T104" fmla="*/ 2 w 2214"/>
                <a:gd name="T105" fmla="*/ 1251 h 3419"/>
                <a:gd name="T106" fmla="*/ 28 w 2214"/>
                <a:gd name="T107" fmla="*/ 895 h 3419"/>
                <a:gd name="T108" fmla="*/ 150 w 2214"/>
                <a:gd name="T109" fmla="*/ 575 h 3419"/>
                <a:gd name="T110" fmla="*/ 352 w 2214"/>
                <a:gd name="T111" fmla="*/ 310 h 3419"/>
                <a:gd name="T112" fmla="*/ 620 w 2214"/>
                <a:gd name="T113" fmla="*/ 117 h 3419"/>
                <a:gd name="T114" fmla="*/ 935 w 2214"/>
                <a:gd name="T115" fmla="*/ 13 h 3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214" h="3419">
                  <a:moveTo>
                    <a:pt x="685" y="2833"/>
                  </a:moveTo>
                  <a:lnTo>
                    <a:pt x="685" y="2949"/>
                  </a:lnTo>
                  <a:lnTo>
                    <a:pt x="1107" y="2949"/>
                  </a:lnTo>
                  <a:lnTo>
                    <a:pt x="1130" y="2952"/>
                  </a:lnTo>
                  <a:lnTo>
                    <a:pt x="1151" y="2961"/>
                  </a:lnTo>
                  <a:lnTo>
                    <a:pt x="1169" y="2975"/>
                  </a:lnTo>
                  <a:lnTo>
                    <a:pt x="1183" y="2993"/>
                  </a:lnTo>
                  <a:lnTo>
                    <a:pt x="1192" y="3014"/>
                  </a:lnTo>
                  <a:lnTo>
                    <a:pt x="1194" y="3037"/>
                  </a:lnTo>
                  <a:lnTo>
                    <a:pt x="1192" y="3061"/>
                  </a:lnTo>
                  <a:lnTo>
                    <a:pt x="1183" y="3082"/>
                  </a:lnTo>
                  <a:lnTo>
                    <a:pt x="1169" y="3101"/>
                  </a:lnTo>
                  <a:lnTo>
                    <a:pt x="1151" y="3114"/>
                  </a:lnTo>
                  <a:lnTo>
                    <a:pt x="1130" y="3123"/>
                  </a:lnTo>
                  <a:lnTo>
                    <a:pt x="1107" y="3126"/>
                  </a:lnTo>
                  <a:lnTo>
                    <a:pt x="685" y="3126"/>
                  </a:lnTo>
                  <a:lnTo>
                    <a:pt x="685" y="3242"/>
                  </a:lnTo>
                  <a:lnTo>
                    <a:pt x="1527" y="3242"/>
                  </a:lnTo>
                  <a:lnTo>
                    <a:pt x="1528" y="3242"/>
                  </a:lnTo>
                  <a:lnTo>
                    <a:pt x="1527" y="2833"/>
                  </a:lnTo>
                  <a:lnTo>
                    <a:pt x="685" y="2833"/>
                  </a:lnTo>
                  <a:close/>
                  <a:moveTo>
                    <a:pt x="865" y="1337"/>
                  </a:moveTo>
                  <a:lnTo>
                    <a:pt x="983" y="1590"/>
                  </a:lnTo>
                  <a:lnTo>
                    <a:pt x="988" y="1606"/>
                  </a:lnTo>
                  <a:lnTo>
                    <a:pt x="991" y="1621"/>
                  </a:lnTo>
                  <a:lnTo>
                    <a:pt x="1059" y="2656"/>
                  </a:lnTo>
                  <a:lnTo>
                    <a:pt x="1153" y="2656"/>
                  </a:lnTo>
                  <a:lnTo>
                    <a:pt x="1222" y="1621"/>
                  </a:lnTo>
                  <a:lnTo>
                    <a:pt x="1225" y="1606"/>
                  </a:lnTo>
                  <a:lnTo>
                    <a:pt x="1231" y="1590"/>
                  </a:lnTo>
                  <a:lnTo>
                    <a:pt x="1348" y="1337"/>
                  </a:lnTo>
                  <a:lnTo>
                    <a:pt x="865" y="1337"/>
                  </a:lnTo>
                  <a:close/>
                  <a:moveTo>
                    <a:pt x="1107" y="176"/>
                  </a:moveTo>
                  <a:lnTo>
                    <a:pt x="1030" y="179"/>
                  </a:lnTo>
                  <a:lnTo>
                    <a:pt x="955" y="189"/>
                  </a:lnTo>
                  <a:lnTo>
                    <a:pt x="883" y="205"/>
                  </a:lnTo>
                  <a:lnTo>
                    <a:pt x="813" y="227"/>
                  </a:lnTo>
                  <a:lnTo>
                    <a:pt x="744" y="254"/>
                  </a:lnTo>
                  <a:lnTo>
                    <a:pt x="679" y="287"/>
                  </a:lnTo>
                  <a:lnTo>
                    <a:pt x="617" y="325"/>
                  </a:lnTo>
                  <a:lnTo>
                    <a:pt x="557" y="367"/>
                  </a:lnTo>
                  <a:lnTo>
                    <a:pt x="501" y="413"/>
                  </a:lnTo>
                  <a:lnTo>
                    <a:pt x="449" y="465"/>
                  </a:lnTo>
                  <a:lnTo>
                    <a:pt x="400" y="521"/>
                  </a:lnTo>
                  <a:lnTo>
                    <a:pt x="356" y="580"/>
                  </a:lnTo>
                  <a:lnTo>
                    <a:pt x="315" y="643"/>
                  </a:lnTo>
                  <a:lnTo>
                    <a:pt x="279" y="708"/>
                  </a:lnTo>
                  <a:lnTo>
                    <a:pt x="248" y="778"/>
                  </a:lnTo>
                  <a:lnTo>
                    <a:pt x="223" y="850"/>
                  </a:lnTo>
                  <a:lnTo>
                    <a:pt x="203" y="925"/>
                  </a:lnTo>
                  <a:lnTo>
                    <a:pt x="188" y="1001"/>
                  </a:lnTo>
                  <a:lnTo>
                    <a:pt x="179" y="1080"/>
                  </a:lnTo>
                  <a:lnTo>
                    <a:pt x="175" y="1161"/>
                  </a:lnTo>
                  <a:lnTo>
                    <a:pt x="179" y="1240"/>
                  </a:lnTo>
                  <a:lnTo>
                    <a:pt x="187" y="1318"/>
                  </a:lnTo>
                  <a:lnTo>
                    <a:pt x="201" y="1399"/>
                  </a:lnTo>
                  <a:lnTo>
                    <a:pt x="220" y="1480"/>
                  </a:lnTo>
                  <a:lnTo>
                    <a:pt x="244" y="1560"/>
                  </a:lnTo>
                  <a:lnTo>
                    <a:pt x="274" y="1640"/>
                  </a:lnTo>
                  <a:lnTo>
                    <a:pt x="307" y="1718"/>
                  </a:lnTo>
                  <a:lnTo>
                    <a:pt x="346" y="1794"/>
                  </a:lnTo>
                  <a:lnTo>
                    <a:pt x="388" y="1867"/>
                  </a:lnTo>
                  <a:lnTo>
                    <a:pt x="434" y="1937"/>
                  </a:lnTo>
                  <a:lnTo>
                    <a:pt x="485" y="2013"/>
                  </a:lnTo>
                  <a:lnTo>
                    <a:pt x="529" y="2089"/>
                  </a:lnTo>
                  <a:lnTo>
                    <a:pt x="568" y="2167"/>
                  </a:lnTo>
                  <a:lnTo>
                    <a:pt x="602" y="2247"/>
                  </a:lnTo>
                  <a:lnTo>
                    <a:pt x="630" y="2328"/>
                  </a:lnTo>
                  <a:lnTo>
                    <a:pt x="652" y="2409"/>
                  </a:lnTo>
                  <a:lnTo>
                    <a:pt x="669" y="2491"/>
                  </a:lnTo>
                  <a:lnTo>
                    <a:pt x="680" y="2573"/>
                  </a:lnTo>
                  <a:lnTo>
                    <a:pt x="685" y="2656"/>
                  </a:lnTo>
                  <a:lnTo>
                    <a:pt x="882" y="2656"/>
                  </a:lnTo>
                  <a:lnTo>
                    <a:pt x="816" y="1650"/>
                  </a:lnTo>
                  <a:lnTo>
                    <a:pt x="646" y="1286"/>
                  </a:lnTo>
                  <a:lnTo>
                    <a:pt x="639" y="1265"/>
                  </a:lnTo>
                  <a:lnTo>
                    <a:pt x="638" y="1243"/>
                  </a:lnTo>
                  <a:lnTo>
                    <a:pt x="642" y="1221"/>
                  </a:lnTo>
                  <a:lnTo>
                    <a:pt x="651" y="1201"/>
                  </a:lnTo>
                  <a:lnTo>
                    <a:pt x="665" y="1184"/>
                  </a:lnTo>
                  <a:lnTo>
                    <a:pt x="683" y="1171"/>
                  </a:lnTo>
                  <a:lnTo>
                    <a:pt x="703" y="1163"/>
                  </a:lnTo>
                  <a:lnTo>
                    <a:pt x="725" y="1160"/>
                  </a:lnTo>
                  <a:lnTo>
                    <a:pt x="1487" y="1160"/>
                  </a:lnTo>
                  <a:lnTo>
                    <a:pt x="1509" y="1163"/>
                  </a:lnTo>
                  <a:lnTo>
                    <a:pt x="1529" y="1171"/>
                  </a:lnTo>
                  <a:lnTo>
                    <a:pt x="1547" y="1184"/>
                  </a:lnTo>
                  <a:lnTo>
                    <a:pt x="1561" y="1201"/>
                  </a:lnTo>
                  <a:lnTo>
                    <a:pt x="1571" y="1221"/>
                  </a:lnTo>
                  <a:lnTo>
                    <a:pt x="1576" y="1243"/>
                  </a:lnTo>
                  <a:lnTo>
                    <a:pt x="1574" y="1265"/>
                  </a:lnTo>
                  <a:lnTo>
                    <a:pt x="1567" y="1286"/>
                  </a:lnTo>
                  <a:lnTo>
                    <a:pt x="1398" y="1650"/>
                  </a:lnTo>
                  <a:lnTo>
                    <a:pt x="1330" y="2656"/>
                  </a:lnTo>
                  <a:lnTo>
                    <a:pt x="1528" y="2656"/>
                  </a:lnTo>
                  <a:lnTo>
                    <a:pt x="1533" y="2573"/>
                  </a:lnTo>
                  <a:lnTo>
                    <a:pt x="1544" y="2491"/>
                  </a:lnTo>
                  <a:lnTo>
                    <a:pt x="1560" y="2409"/>
                  </a:lnTo>
                  <a:lnTo>
                    <a:pt x="1582" y="2328"/>
                  </a:lnTo>
                  <a:lnTo>
                    <a:pt x="1611" y="2247"/>
                  </a:lnTo>
                  <a:lnTo>
                    <a:pt x="1644" y="2167"/>
                  </a:lnTo>
                  <a:lnTo>
                    <a:pt x="1684" y="2089"/>
                  </a:lnTo>
                  <a:lnTo>
                    <a:pt x="1728" y="2013"/>
                  </a:lnTo>
                  <a:lnTo>
                    <a:pt x="1778" y="1937"/>
                  </a:lnTo>
                  <a:lnTo>
                    <a:pt x="1825" y="1867"/>
                  </a:lnTo>
                  <a:lnTo>
                    <a:pt x="1868" y="1794"/>
                  </a:lnTo>
                  <a:lnTo>
                    <a:pt x="1905" y="1718"/>
                  </a:lnTo>
                  <a:lnTo>
                    <a:pt x="1940" y="1640"/>
                  </a:lnTo>
                  <a:lnTo>
                    <a:pt x="1968" y="1560"/>
                  </a:lnTo>
                  <a:lnTo>
                    <a:pt x="1993" y="1480"/>
                  </a:lnTo>
                  <a:lnTo>
                    <a:pt x="2012" y="1399"/>
                  </a:lnTo>
                  <a:lnTo>
                    <a:pt x="2026" y="1318"/>
                  </a:lnTo>
                  <a:lnTo>
                    <a:pt x="2035" y="1240"/>
                  </a:lnTo>
                  <a:lnTo>
                    <a:pt x="2037" y="1161"/>
                  </a:lnTo>
                  <a:lnTo>
                    <a:pt x="2034" y="1080"/>
                  </a:lnTo>
                  <a:lnTo>
                    <a:pt x="2025" y="1001"/>
                  </a:lnTo>
                  <a:lnTo>
                    <a:pt x="2010" y="925"/>
                  </a:lnTo>
                  <a:lnTo>
                    <a:pt x="1989" y="850"/>
                  </a:lnTo>
                  <a:lnTo>
                    <a:pt x="1964" y="778"/>
                  </a:lnTo>
                  <a:lnTo>
                    <a:pt x="1933" y="708"/>
                  </a:lnTo>
                  <a:lnTo>
                    <a:pt x="1898" y="643"/>
                  </a:lnTo>
                  <a:lnTo>
                    <a:pt x="1858" y="580"/>
                  </a:lnTo>
                  <a:lnTo>
                    <a:pt x="1812" y="521"/>
                  </a:lnTo>
                  <a:lnTo>
                    <a:pt x="1764" y="465"/>
                  </a:lnTo>
                  <a:lnTo>
                    <a:pt x="1712" y="413"/>
                  </a:lnTo>
                  <a:lnTo>
                    <a:pt x="1655" y="367"/>
                  </a:lnTo>
                  <a:lnTo>
                    <a:pt x="1597" y="325"/>
                  </a:lnTo>
                  <a:lnTo>
                    <a:pt x="1534" y="287"/>
                  </a:lnTo>
                  <a:lnTo>
                    <a:pt x="1468" y="254"/>
                  </a:lnTo>
                  <a:lnTo>
                    <a:pt x="1400" y="227"/>
                  </a:lnTo>
                  <a:lnTo>
                    <a:pt x="1330" y="205"/>
                  </a:lnTo>
                  <a:lnTo>
                    <a:pt x="1257" y="189"/>
                  </a:lnTo>
                  <a:lnTo>
                    <a:pt x="1183" y="179"/>
                  </a:lnTo>
                  <a:lnTo>
                    <a:pt x="1107" y="176"/>
                  </a:lnTo>
                  <a:close/>
                  <a:moveTo>
                    <a:pt x="1107" y="0"/>
                  </a:moveTo>
                  <a:lnTo>
                    <a:pt x="1193" y="3"/>
                  </a:lnTo>
                  <a:lnTo>
                    <a:pt x="1277" y="13"/>
                  </a:lnTo>
                  <a:lnTo>
                    <a:pt x="1360" y="31"/>
                  </a:lnTo>
                  <a:lnTo>
                    <a:pt x="1441" y="53"/>
                  </a:lnTo>
                  <a:lnTo>
                    <a:pt x="1518" y="83"/>
                  </a:lnTo>
                  <a:lnTo>
                    <a:pt x="1593" y="117"/>
                  </a:lnTo>
                  <a:lnTo>
                    <a:pt x="1665" y="158"/>
                  </a:lnTo>
                  <a:lnTo>
                    <a:pt x="1734" y="204"/>
                  </a:lnTo>
                  <a:lnTo>
                    <a:pt x="1798" y="255"/>
                  </a:lnTo>
                  <a:lnTo>
                    <a:pt x="1860" y="310"/>
                  </a:lnTo>
                  <a:lnTo>
                    <a:pt x="1918" y="370"/>
                  </a:lnTo>
                  <a:lnTo>
                    <a:pt x="1971" y="434"/>
                  </a:lnTo>
                  <a:lnTo>
                    <a:pt x="2018" y="503"/>
                  </a:lnTo>
                  <a:lnTo>
                    <a:pt x="2062" y="575"/>
                  </a:lnTo>
                  <a:lnTo>
                    <a:pt x="2101" y="651"/>
                  </a:lnTo>
                  <a:lnTo>
                    <a:pt x="2134" y="729"/>
                  </a:lnTo>
                  <a:lnTo>
                    <a:pt x="2162" y="810"/>
                  </a:lnTo>
                  <a:lnTo>
                    <a:pt x="2184" y="895"/>
                  </a:lnTo>
                  <a:lnTo>
                    <a:pt x="2201" y="981"/>
                  </a:lnTo>
                  <a:lnTo>
                    <a:pt x="2211" y="1070"/>
                  </a:lnTo>
                  <a:lnTo>
                    <a:pt x="2214" y="1161"/>
                  </a:lnTo>
                  <a:lnTo>
                    <a:pt x="2211" y="1251"/>
                  </a:lnTo>
                  <a:lnTo>
                    <a:pt x="2201" y="1342"/>
                  </a:lnTo>
                  <a:lnTo>
                    <a:pt x="2185" y="1433"/>
                  </a:lnTo>
                  <a:lnTo>
                    <a:pt x="2164" y="1524"/>
                  </a:lnTo>
                  <a:lnTo>
                    <a:pt x="2138" y="1615"/>
                  </a:lnTo>
                  <a:lnTo>
                    <a:pt x="2104" y="1703"/>
                  </a:lnTo>
                  <a:lnTo>
                    <a:pt x="2067" y="1791"/>
                  </a:lnTo>
                  <a:lnTo>
                    <a:pt x="2024" y="1877"/>
                  </a:lnTo>
                  <a:lnTo>
                    <a:pt x="1975" y="1961"/>
                  </a:lnTo>
                  <a:lnTo>
                    <a:pt x="1922" y="2040"/>
                  </a:lnTo>
                  <a:lnTo>
                    <a:pt x="1872" y="2116"/>
                  </a:lnTo>
                  <a:lnTo>
                    <a:pt x="1828" y="2195"/>
                  </a:lnTo>
                  <a:lnTo>
                    <a:pt x="1790" y="2274"/>
                  </a:lnTo>
                  <a:lnTo>
                    <a:pt x="1759" y="2354"/>
                  </a:lnTo>
                  <a:lnTo>
                    <a:pt x="1735" y="2436"/>
                  </a:lnTo>
                  <a:lnTo>
                    <a:pt x="1718" y="2520"/>
                  </a:lnTo>
                  <a:lnTo>
                    <a:pt x="1707" y="2602"/>
                  </a:lnTo>
                  <a:lnTo>
                    <a:pt x="1704" y="2685"/>
                  </a:lnTo>
                  <a:lnTo>
                    <a:pt x="1704" y="3242"/>
                  </a:lnTo>
                  <a:lnTo>
                    <a:pt x="1702" y="3274"/>
                  </a:lnTo>
                  <a:lnTo>
                    <a:pt x="1693" y="3304"/>
                  </a:lnTo>
                  <a:lnTo>
                    <a:pt x="1680" y="3331"/>
                  </a:lnTo>
                  <a:lnTo>
                    <a:pt x="1663" y="3356"/>
                  </a:lnTo>
                  <a:lnTo>
                    <a:pt x="1641" y="3377"/>
                  </a:lnTo>
                  <a:lnTo>
                    <a:pt x="1617" y="3395"/>
                  </a:lnTo>
                  <a:lnTo>
                    <a:pt x="1589" y="3408"/>
                  </a:lnTo>
                  <a:lnTo>
                    <a:pt x="1559" y="3416"/>
                  </a:lnTo>
                  <a:lnTo>
                    <a:pt x="1527" y="3419"/>
                  </a:lnTo>
                  <a:lnTo>
                    <a:pt x="685" y="3419"/>
                  </a:lnTo>
                  <a:lnTo>
                    <a:pt x="653" y="3416"/>
                  </a:lnTo>
                  <a:lnTo>
                    <a:pt x="623" y="3408"/>
                  </a:lnTo>
                  <a:lnTo>
                    <a:pt x="596" y="3395"/>
                  </a:lnTo>
                  <a:lnTo>
                    <a:pt x="571" y="3377"/>
                  </a:lnTo>
                  <a:lnTo>
                    <a:pt x="550" y="3356"/>
                  </a:lnTo>
                  <a:lnTo>
                    <a:pt x="533" y="3331"/>
                  </a:lnTo>
                  <a:lnTo>
                    <a:pt x="519" y="3304"/>
                  </a:lnTo>
                  <a:lnTo>
                    <a:pt x="512" y="3274"/>
                  </a:lnTo>
                  <a:lnTo>
                    <a:pt x="508" y="3242"/>
                  </a:lnTo>
                  <a:lnTo>
                    <a:pt x="508" y="2685"/>
                  </a:lnTo>
                  <a:lnTo>
                    <a:pt x="505" y="2602"/>
                  </a:lnTo>
                  <a:lnTo>
                    <a:pt x="495" y="2520"/>
                  </a:lnTo>
                  <a:lnTo>
                    <a:pt x="477" y="2436"/>
                  </a:lnTo>
                  <a:lnTo>
                    <a:pt x="453" y="2354"/>
                  </a:lnTo>
                  <a:lnTo>
                    <a:pt x="422" y="2274"/>
                  </a:lnTo>
                  <a:lnTo>
                    <a:pt x="385" y="2195"/>
                  </a:lnTo>
                  <a:lnTo>
                    <a:pt x="341" y="2116"/>
                  </a:lnTo>
                  <a:lnTo>
                    <a:pt x="291" y="2040"/>
                  </a:lnTo>
                  <a:lnTo>
                    <a:pt x="237" y="1961"/>
                  </a:lnTo>
                  <a:lnTo>
                    <a:pt x="190" y="1877"/>
                  </a:lnTo>
                  <a:lnTo>
                    <a:pt x="146" y="1791"/>
                  </a:lnTo>
                  <a:lnTo>
                    <a:pt x="108" y="1703"/>
                  </a:lnTo>
                  <a:lnTo>
                    <a:pt x="76" y="1615"/>
                  </a:lnTo>
                  <a:lnTo>
                    <a:pt x="48" y="1524"/>
                  </a:lnTo>
                  <a:lnTo>
                    <a:pt x="27" y="1433"/>
                  </a:lnTo>
                  <a:lnTo>
                    <a:pt x="12" y="1342"/>
                  </a:lnTo>
                  <a:lnTo>
                    <a:pt x="2" y="1251"/>
                  </a:lnTo>
                  <a:lnTo>
                    <a:pt x="0" y="1161"/>
                  </a:lnTo>
                  <a:lnTo>
                    <a:pt x="3" y="1070"/>
                  </a:lnTo>
                  <a:lnTo>
                    <a:pt x="12" y="981"/>
                  </a:lnTo>
                  <a:lnTo>
                    <a:pt x="28" y="895"/>
                  </a:lnTo>
                  <a:lnTo>
                    <a:pt x="51" y="810"/>
                  </a:lnTo>
                  <a:lnTo>
                    <a:pt x="78" y="729"/>
                  </a:lnTo>
                  <a:lnTo>
                    <a:pt x="111" y="651"/>
                  </a:lnTo>
                  <a:lnTo>
                    <a:pt x="150" y="575"/>
                  </a:lnTo>
                  <a:lnTo>
                    <a:pt x="194" y="503"/>
                  </a:lnTo>
                  <a:lnTo>
                    <a:pt x="243" y="434"/>
                  </a:lnTo>
                  <a:lnTo>
                    <a:pt x="296" y="370"/>
                  </a:lnTo>
                  <a:lnTo>
                    <a:pt x="352" y="310"/>
                  </a:lnTo>
                  <a:lnTo>
                    <a:pt x="414" y="255"/>
                  </a:lnTo>
                  <a:lnTo>
                    <a:pt x="480" y="204"/>
                  </a:lnTo>
                  <a:lnTo>
                    <a:pt x="548" y="158"/>
                  </a:lnTo>
                  <a:lnTo>
                    <a:pt x="620" y="117"/>
                  </a:lnTo>
                  <a:lnTo>
                    <a:pt x="695" y="83"/>
                  </a:lnTo>
                  <a:lnTo>
                    <a:pt x="773" y="53"/>
                  </a:lnTo>
                  <a:lnTo>
                    <a:pt x="852" y="31"/>
                  </a:lnTo>
                  <a:lnTo>
                    <a:pt x="935" y="13"/>
                  </a:lnTo>
                  <a:lnTo>
                    <a:pt x="1021" y="3"/>
                  </a:lnTo>
                  <a:lnTo>
                    <a:pt x="1107" y="0"/>
                  </a:lnTo>
                  <a:close/>
                </a:path>
              </a:pathLst>
            </a:custGeom>
            <a:grp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grpSp>
      <p:grpSp>
        <p:nvGrpSpPr>
          <p:cNvPr id="61" name="Group 68"/>
          <p:cNvGrpSpPr/>
          <p:nvPr/>
        </p:nvGrpSpPr>
        <p:grpSpPr>
          <a:xfrm>
            <a:off x="6372945" y="5082836"/>
            <a:ext cx="422355" cy="494101"/>
            <a:chOff x="4470400" y="4994276"/>
            <a:chExt cx="495300" cy="579438"/>
          </a:xfrm>
          <a:solidFill>
            <a:schemeClr val="bg1"/>
          </a:solidFill>
        </p:grpSpPr>
        <p:sp>
          <p:nvSpPr>
            <p:cNvPr id="62" name="Freeform 399"/>
            <p:cNvSpPr>
              <a:spLocks noEditPoints="1"/>
            </p:cNvSpPr>
            <p:nvPr/>
          </p:nvSpPr>
          <p:spPr bwMode="auto">
            <a:xfrm>
              <a:off x="4537075" y="5143501"/>
              <a:ext cx="361950" cy="363538"/>
            </a:xfrm>
            <a:custGeom>
              <a:avLst/>
              <a:gdLst>
                <a:gd name="T0" fmla="*/ 833 w 2284"/>
                <a:gd name="T1" fmla="*/ 197 h 2287"/>
                <a:gd name="T2" fmla="*/ 558 w 2284"/>
                <a:gd name="T3" fmla="*/ 339 h 2287"/>
                <a:gd name="T4" fmla="*/ 339 w 2284"/>
                <a:gd name="T5" fmla="*/ 558 h 2287"/>
                <a:gd name="T6" fmla="*/ 198 w 2284"/>
                <a:gd name="T7" fmla="*/ 834 h 2287"/>
                <a:gd name="T8" fmla="*/ 246 w 2284"/>
                <a:gd name="T9" fmla="*/ 1069 h 2287"/>
                <a:gd name="T10" fmla="*/ 311 w 2284"/>
                <a:gd name="T11" fmla="*/ 1106 h 2287"/>
                <a:gd name="T12" fmla="*/ 311 w 2284"/>
                <a:gd name="T13" fmla="*/ 1181 h 2287"/>
                <a:gd name="T14" fmla="*/ 246 w 2284"/>
                <a:gd name="T15" fmla="*/ 1218 h 2287"/>
                <a:gd name="T16" fmla="*/ 198 w 2284"/>
                <a:gd name="T17" fmla="*/ 1453 h 2287"/>
                <a:gd name="T18" fmla="*/ 339 w 2284"/>
                <a:gd name="T19" fmla="*/ 1730 h 2287"/>
                <a:gd name="T20" fmla="*/ 558 w 2284"/>
                <a:gd name="T21" fmla="*/ 1947 h 2287"/>
                <a:gd name="T22" fmla="*/ 833 w 2284"/>
                <a:gd name="T23" fmla="*/ 2089 h 2287"/>
                <a:gd name="T24" fmla="*/ 1068 w 2284"/>
                <a:gd name="T25" fmla="*/ 2041 h 2287"/>
                <a:gd name="T26" fmla="*/ 1105 w 2284"/>
                <a:gd name="T27" fmla="*/ 1976 h 2287"/>
                <a:gd name="T28" fmla="*/ 1180 w 2284"/>
                <a:gd name="T29" fmla="*/ 1976 h 2287"/>
                <a:gd name="T30" fmla="*/ 1217 w 2284"/>
                <a:gd name="T31" fmla="*/ 2041 h 2287"/>
                <a:gd name="T32" fmla="*/ 1451 w 2284"/>
                <a:gd name="T33" fmla="*/ 2089 h 2287"/>
                <a:gd name="T34" fmla="*/ 1728 w 2284"/>
                <a:gd name="T35" fmla="*/ 1947 h 2287"/>
                <a:gd name="T36" fmla="*/ 1945 w 2284"/>
                <a:gd name="T37" fmla="*/ 1730 h 2287"/>
                <a:gd name="T38" fmla="*/ 2087 w 2284"/>
                <a:gd name="T39" fmla="*/ 1453 h 2287"/>
                <a:gd name="T40" fmla="*/ 2038 w 2284"/>
                <a:gd name="T41" fmla="*/ 1218 h 2287"/>
                <a:gd name="T42" fmla="*/ 1974 w 2284"/>
                <a:gd name="T43" fmla="*/ 1181 h 2287"/>
                <a:gd name="T44" fmla="*/ 1974 w 2284"/>
                <a:gd name="T45" fmla="*/ 1106 h 2287"/>
                <a:gd name="T46" fmla="*/ 2038 w 2284"/>
                <a:gd name="T47" fmla="*/ 1069 h 2287"/>
                <a:gd name="T48" fmla="*/ 2087 w 2284"/>
                <a:gd name="T49" fmla="*/ 834 h 2287"/>
                <a:gd name="T50" fmla="*/ 1945 w 2284"/>
                <a:gd name="T51" fmla="*/ 558 h 2287"/>
                <a:gd name="T52" fmla="*/ 1728 w 2284"/>
                <a:gd name="T53" fmla="*/ 339 h 2287"/>
                <a:gd name="T54" fmla="*/ 1451 w 2284"/>
                <a:gd name="T55" fmla="*/ 197 h 2287"/>
                <a:gd name="T56" fmla="*/ 1217 w 2284"/>
                <a:gd name="T57" fmla="*/ 246 h 2287"/>
                <a:gd name="T58" fmla="*/ 1180 w 2284"/>
                <a:gd name="T59" fmla="*/ 310 h 2287"/>
                <a:gd name="T60" fmla="*/ 1105 w 2284"/>
                <a:gd name="T61" fmla="*/ 310 h 2287"/>
                <a:gd name="T62" fmla="*/ 1068 w 2284"/>
                <a:gd name="T63" fmla="*/ 246 h 2287"/>
                <a:gd name="T64" fmla="*/ 1318 w 2284"/>
                <a:gd name="T65" fmla="*/ 14 h 2287"/>
                <a:gd name="T66" fmla="*/ 1644 w 2284"/>
                <a:gd name="T67" fmla="*/ 116 h 2287"/>
                <a:gd name="T68" fmla="*/ 1919 w 2284"/>
                <a:gd name="T69" fmla="*/ 306 h 2287"/>
                <a:gd name="T70" fmla="*/ 2128 w 2284"/>
                <a:gd name="T71" fmla="*/ 567 h 2287"/>
                <a:gd name="T72" fmla="*/ 2254 w 2284"/>
                <a:gd name="T73" fmla="*/ 882 h 2287"/>
                <a:gd name="T74" fmla="*/ 2281 w 2284"/>
                <a:gd name="T75" fmla="*/ 1233 h 2287"/>
                <a:gd name="T76" fmla="*/ 2202 w 2284"/>
                <a:gd name="T77" fmla="*/ 1568 h 2287"/>
                <a:gd name="T78" fmla="*/ 2033 w 2284"/>
                <a:gd name="T79" fmla="*/ 1859 h 2287"/>
                <a:gd name="T80" fmla="*/ 1789 w 2284"/>
                <a:gd name="T81" fmla="*/ 2085 h 2287"/>
                <a:gd name="T82" fmla="*/ 1487 w 2284"/>
                <a:gd name="T83" fmla="*/ 2234 h 2287"/>
                <a:gd name="T84" fmla="*/ 1142 w 2284"/>
                <a:gd name="T85" fmla="*/ 2287 h 2287"/>
                <a:gd name="T86" fmla="*/ 798 w 2284"/>
                <a:gd name="T87" fmla="*/ 2234 h 2287"/>
                <a:gd name="T88" fmla="*/ 496 w 2284"/>
                <a:gd name="T89" fmla="*/ 2085 h 2287"/>
                <a:gd name="T90" fmla="*/ 252 w 2284"/>
                <a:gd name="T91" fmla="*/ 1859 h 2287"/>
                <a:gd name="T92" fmla="*/ 82 w 2284"/>
                <a:gd name="T93" fmla="*/ 1568 h 2287"/>
                <a:gd name="T94" fmla="*/ 4 w 2284"/>
                <a:gd name="T95" fmla="*/ 1233 h 2287"/>
                <a:gd name="T96" fmla="*/ 30 w 2284"/>
                <a:gd name="T97" fmla="*/ 882 h 2287"/>
                <a:gd name="T98" fmla="*/ 157 w 2284"/>
                <a:gd name="T99" fmla="*/ 567 h 2287"/>
                <a:gd name="T100" fmla="*/ 366 w 2284"/>
                <a:gd name="T101" fmla="*/ 306 h 2287"/>
                <a:gd name="T102" fmla="*/ 641 w 2284"/>
                <a:gd name="T103" fmla="*/ 116 h 2287"/>
                <a:gd name="T104" fmla="*/ 966 w 2284"/>
                <a:gd name="T105" fmla="*/ 14 h 2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284" h="2287">
                  <a:moveTo>
                    <a:pt x="1068" y="151"/>
                  </a:moveTo>
                  <a:lnTo>
                    <a:pt x="988" y="161"/>
                  </a:lnTo>
                  <a:lnTo>
                    <a:pt x="910" y="176"/>
                  </a:lnTo>
                  <a:lnTo>
                    <a:pt x="833" y="197"/>
                  </a:lnTo>
                  <a:lnTo>
                    <a:pt x="759" y="225"/>
                  </a:lnTo>
                  <a:lnTo>
                    <a:pt x="689" y="258"/>
                  </a:lnTo>
                  <a:lnTo>
                    <a:pt x="622" y="296"/>
                  </a:lnTo>
                  <a:lnTo>
                    <a:pt x="558" y="339"/>
                  </a:lnTo>
                  <a:lnTo>
                    <a:pt x="497" y="388"/>
                  </a:lnTo>
                  <a:lnTo>
                    <a:pt x="440" y="440"/>
                  </a:lnTo>
                  <a:lnTo>
                    <a:pt x="388" y="497"/>
                  </a:lnTo>
                  <a:lnTo>
                    <a:pt x="339" y="558"/>
                  </a:lnTo>
                  <a:lnTo>
                    <a:pt x="296" y="622"/>
                  </a:lnTo>
                  <a:lnTo>
                    <a:pt x="259" y="690"/>
                  </a:lnTo>
                  <a:lnTo>
                    <a:pt x="225" y="761"/>
                  </a:lnTo>
                  <a:lnTo>
                    <a:pt x="198" y="834"/>
                  </a:lnTo>
                  <a:lnTo>
                    <a:pt x="177" y="910"/>
                  </a:lnTo>
                  <a:lnTo>
                    <a:pt x="161" y="989"/>
                  </a:lnTo>
                  <a:lnTo>
                    <a:pt x="151" y="1069"/>
                  </a:lnTo>
                  <a:lnTo>
                    <a:pt x="246" y="1069"/>
                  </a:lnTo>
                  <a:lnTo>
                    <a:pt x="266" y="1072"/>
                  </a:lnTo>
                  <a:lnTo>
                    <a:pt x="284" y="1080"/>
                  </a:lnTo>
                  <a:lnTo>
                    <a:pt x="298" y="1091"/>
                  </a:lnTo>
                  <a:lnTo>
                    <a:pt x="311" y="1106"/>
                  </a:lnTo>
                  <a:lnTo>
                    <a:pt x="318" y="1123"/>
                  </a:lnTo>
                  <a:lnTo>
                    <a:pt x="321" y="1143"/>
                  </a:lnTo>
                  <a:lnTo>
                    <a:pt x="318" y="1163"/>
                  </a:lnTo>
                  <a:lnTo>
                    <a:pt x="311" y="1181"/>
                  </a:lnTo>
                  <a:lnTo>
                    <a:pt x="298" y="1196"/>
                  </a:lnTo>
                  <a:lnTo>
                    <a:pt x="284" y="1208"/>
                  </a:lnTo>
                  <a:lnTo>
                    <a:pt x="266" y="1215"/>
                  </a:lnTo>
                  <a:lnTo>
                    <a:pt x="246" y="1218"/>
                  </a:lnTo>
                  <a:lnTo>
                    <a:pt x="151" y="1218"/>
                  </a:lnTo>
                  <a:lnTo>
                    <a:pt x="161" y="1299"/>
                  </a:lnTo>
                  <a:lnTo>
                    <a:pt x="177" y="1377"/>
                  </a:lnTo>
                  <a:lnTo>
                    <a:pt x="198" y="1453"/>
                  </a:lnTo>
                  <a:lnTo>
                    <a:pt x="225" y="1527"/>
                  </a:lnTo>
                  <a:lnTo>
                    <a:pt x="259" y="1598"/>
                  </a:lnTo>
                  <a:lnTo>
                    <a:pt x="296" y="1666"/>
                  </a:lnTo>
                  <a:lnTo>
                    <a:pt x="339" y="1730"/>
                  </a:lnTo>
                  <a:lnTo>
                    <a:pt x="388" y="1790"/>
                  </a:lnTo>
                  <a:lnTo>
                    <a:pt x="440" y="1847"/>
                  </a:lnTo>
                  <a:lnTo>
                    <a:pt x="497" y="1900"/>
                  </a:lnTo>
                  <a:lnTo>
                    <a:pt x="558" y="1947"/>
                  </a:lnTo>
                  <a:lnTo>
                    <a:pt x="622" y="1991"/>
                  </a:lnTo>
                  <a:lnTo>
                    <a:pt x="689" y="2028"/>
                  </a:lnTo>
                  <a:lnTo>
                    <a:pt x="759" y="2062"/>
                  </a:lnTo>
                  <a:lnTo>
                    <a:pt x="833" y="2089"/>
                  </a:lnTo>
                  <a:lnTo>
                    <a:pt x="910" y="2112"/>
                  </a:lnTo>
                  <a:lnTo>
                    <a:pt x="988" y="2127"/>
                  </a:lnTo>
                  <a:lnTo>
                    <a:pt x="1068" y="2136"/>
                  </a:lnTo>
                  <a:lnTo>
                    <a:pt x="1068" y="2041"/>
                  </a:lnTo>
                  <a:lnTo>
                    <a:pt x="1071" y="2021"/>
                  </a:lnTo>
                  <a:lnTo>
                    <a:pt x="1078" y="2003"/>
                  </a:lnTo>
                  <a:lnTo>
                    <a:pt x="1090" y="1989"/>
                  </a:lnTo>
                  <a:lnTo>
                    <a:pt x="1105" y="1976"/>
                  </a:lnTo>
                  <a:lnTo>
                    <a:pt x="1122" y="1970"/>
                  </a:lnTo>
                  <a:lnTo>
                    <a:pt x="1142" y="1966"/>
                  </a:lnTo>
                  <a:lnTo>
                    <a:pt x="1162" y="1970"/>
                  </a:lnTo>
                  <a:lnTo>
                    <a:pt x="1180" y="1976"/>
                  </a:lnTo>
                  <a:lnTo>
                    <a:pt x="1194" y="1989"/>
                  </a:lnTo>
                  <a:lnTo>
                    <a:pt x="1207" y="2003"/>
                  </a:lnTo>
                  <a:lnTo>
                    <a:pt x="1213" y="2021"/>
                  </a:lnTo>
                  <a:lnTo>
                    <a:pt x="1217" y="2041"/>
                  </a:lnTo>
                  <a:lnTo>
                    <a:pt x="1217" y="2136"/>
                  </a:lnTo>
                  <a:lnTo>
                    <a:pt x="1297" y="2127"/>
                  </a:lnTo>
                  <a:lnTo>
                    <a:pt x="1375" y="2112"/>
                  </a:lnTo>
                  <a:lnTo>
                    <a:pt x="1451" y="2089"/>
                  </a:lnTo>
                  <a:lnTo>
                    <a:pt x="1526" y="2062"/>
                  </a:lnTo>
                  <a:lnTo>
                    <a:pt x="1596" y="2028"/>
                  </a:lnTo>
                  <a:lnTo>
                    <a:pt x="1664" y="1991"/>
                  </a:lnTo>
                  <a:lnTo>
                    <a:pt x="1728" y="1947"/>
                  </a:lnTo>
                  <a:lnTo>
                    <a:pt x="1788" y="1900"/>
                  </a:lnTo>
                  <a:lnTo>
                    <a:pt x="1845" y="1847"/>
                  </a:lnTo>
                  <a:lnTo>
                    <a:pt x="1898" y="1790"/>
                  </a:lnTo>
                  <a:lnTo>
                    <a:pt x="1945" y="1730"/>
                  </a:lnTo>
                  <a:lnTo>
                    <a:pt x="1989" y="1666"/>
                  </a:lnTo>
                  <a:lnTo>
                    <a:pt x="2026" y="1598"/>
                  </a:lnTo>
                  <a:lnTo>
                    <a:pt x="2059" y="1527"/>
                  </a:lnTo>
                  <a:lnTo>
                    <a:pt x="2087" y="1453"/>
                  </a:lnTo>
                  <a:lnTo>
                    <a:pt x="2108" y="1377"/>
                  </a:lnTo>
                  <a:lnTo>
                    <a:pt x="2125" y="1299"/>
                  </a:lnTo>
                  <a:lnTo>
                    <a:pt x="2134" y="1218"/>
                  </a:lnTo>
                  <a:lnTo>
                    <a:pt x="2038" y="1218"/>
                  </a:lnTo>
                  <a:lnTo>
                    <a:pt x="2018" y="1215"/>
                  </a:lnTo>
                  <a:lnTo>
                    <a:pt x="2001" y="1208"/>
                  </a:lnTo>
                  <a:lnTo>
                    <a:pt x="1986" y="1196"/>
                  </a:lnTo>
                  <a:lnTo>
                    <a:pt x="1974" y="1181"/>
                  </a:lnTo>
                  <a:lnTo>
                    <a:pt x="1966" y="1163"/>
                  </a:lnTo>
                  <a:lnTo>
                    <a:pt x="1964" y="1143"/>
                  </a:lnTo>
                  <a:lnTo>
                    <a:pt x="1966" y="1123"/>
                  </a:lnTo>
                  <a:lnTo>
                    <a:pt x="1974" y="1106"/>
                  </a:lnTo>
                  <a:lnTo>
                    <a:pt x="1986" y="1091"/>
                  </a:lnTo>
                  <a:lnTo>
                    <a:pt x="2001" y="1080"/>
                  </a:lnTo>
                  <a:lnTo>
                    <a:pt x="2018" y="1072"/>
                  </a:lnTo>
                  <a:lnTo>
                    <a:pt x="2038" y="1069"/>
                  </a:lnTo>
                  <a:lnTo>
                    <a:pt x="2134" y="1069"/>
                  </a:lnTo>
                  <a:lnTo>
                    <a:pt x="2125" y="989"/>
                  </a:lnTo>
                  <a:lnTo>
                    <a:pt x="2108" y="910"/>
                  </a:lnTo>
                  <a:lnTo>
                    <a:pt x="2087" y="834"/>
                  </a:lnTo>
                  <a:lnTo>
                    <a:pt x="2059" y="761"/>
                  </a:lnTo>
                  <a:lnTo>
                    <a:pt x="2026" y="690"/>
                  </a:lnTo>
                  <a:lnTo>
                    <a:pt x="1989" y="622"/>
                  </a:lnTo>
                  <a:lnTo>
                    <a:pt x="1945" y="558"/>
                  </a:lnTo>
                  <a:lnTo>
                    <a:pt x="1898" y="497"/>
                  </a:lnTo>
                  <a:lnTo>
                    <a:pt x="1845" y="440"/>
                  </a:lnTo>
                  <a:lnTo>
                    <a:pt x="1788" y="388"/>
                  </a:lnTo>
                  <a:lnTo>
                    <a:pt x="1728" y="339"/>
                  </a:lnTo>
                  <a:lnTo>
                    <a:pt x="1664" y="296"/>
                  </a:lnTo>
                  <a:lnTo>
                    <a:pt x="1596" y="258"/>
                  </a:lnTo>
                  <a:lnTo>
                    <a:pt x="1526" y="225"/>
                  </a:lnTo>
                  <a:lnTo>
                    <a:pt x="1451" y="197"/>
                  </a:lnTo>
                  <a:lnTo>
                    <a:pt x="1375" y="176"/>
                  </a:lnTo>
                  <a:lnTo>
                    <a:pt x="1297" y="161"/>
                  </a:lnTo>
                  <a:lnTo>
                    <a:pt x="1217" y="151"/>
                  </a:lnTo>
                  <a:lnTo>
                    <a:pt x="1217" y="246"/>
                  </a:lnTo>
                  <a:lnTo>
                    <a:pt x="1213" y="266"/>
                  </a:lnTo>
                  <a:lnTo>
                    <a:pt x="1207" y="284"/>
                  </a:lnTo>
                  <a:lnTo>
                    <a:pt x="1194" y="299"/>
                  </a:lnTo>
                  <a:lnTo>
                    <a:pt x="1180" y="310"/>
                  </a:lnTo>
                  <a:lnTo>
                    <a:pt x="1162" y="318"/>
                  </a:lnTo>
                  <a:lnTo>
                    <a:pt x="1142" y="320"/>
                  </a:lnTo>
                  <a:lnTo>
                    <a:pt x="1122" y="318"/>
                  </a:lnTo>
                  <a:lnTo>
                    <a:pt x="1105" y="310"/>
                  </a:lnTo>
                  <a:lnTo>
                    <a:pt x="1090" y="299"/>
                  </a:lnTo>
                  <a:lnTo>
                    <a:pt x="1078" y="284"/>
                  </a:lnTo>
                  <a:lnTo>
                    <a:pt x="1071" y="266"/>
                  </a:lnTo>
                  <a:lnTo>
                    <a:pt x="1068" y="246"/>
                  </a:lnTo>
                  <a:lnTo>
                    <a:pt x="1068" y="151"/>
                  </a:lnTo>
                  <a:close/>
                  <a:moveTo>
                    <a:pt x="1142" y="0"/>
                  </a:moveTo>
                  <a:lnTo>
                    <a:pt x="1232" y="3"/>
                  </a:lnTo>
                  <a:lnTo>
                    <a:pt x="1318" y="14"/>
                  </a:lnTo>
                  <a:lnTo>
                    <a:pt x="1404" y="31"/>
                  </a:lnTo>
                  <a:lnTo>
                    <a:pt x="1487" y="53"/>
                  </a:lnTo>
                  <a:lnTo>
                    <a:pt x="1567" y="82"/>
                  </a:lnTo>
                  <a:lnTo>
                    <a:pt x="1644" y="116"/>
                  </a:lnTo>
                  <a:lnTo>
                    <a:pt x="1718" y="156"/>
                  </a:lnTo>
                  <a:lnTo>
                    <a:pt x="1789" y="202"/>
                  </a:lnTo>
                  <a:lnTo>
                    <a:pt x="1856" y="252"/>
                  </a:lnTo>
                  <a:lnTo>
                    <a:pt x="1919" y="306"/>
                  </a:lnTo>
                  <a:lnTo>
                    <a:pt x="1979" y="366"/>
                  </a:lnTo>
                  <a:lnTo>
                    <a:pt x="2033" y="429"/>
                  </a:lnTo>
                  <a:lnTo>
                    <a:pt x="2083" y="496"/>
                  </a:lnTo>
                  <a:lnTo>
                    <a:pt x="2128" y="567"/>
                  </a:lnTo>
                  <a:lnTo>
                    <a:pt x="2168" y="641"/>
                  </a:lnTo>
                  <a:lnTo>
                    <a:pt x="2202" y="719"/>
                  </a:lnTo>
                  <a:lnTo>
                    <a:pt x="2231" y="798"/>
                  </a:lnTo>
                  <a:lnTo>
                    <a:pt x="2254" y="882"/>
                  </a:lnTo>
                  <a:lnTo>
                    <a:pt x="2271" y="967"/>
                  </a:lnTo>
                  <a:lnTo>
                    <a:pt x="2281" y="1055"/>
                  </a:lnTo>
                  <a:lnTo>
                    <a:pt x="2284" y="1143"/>
                  </a:lnTo>
                  <a:lnTo>
                    <a:pt x="2281" y="1233"/>
                  </a:lnTo>
                  <a:lnTo>
                    <a:pt x="2271" y="1320"/>
                  </a:lnTo>
                  <a:lnTo>
                    <a:pt x="2254" y="1405"/>
                  </a:lnTo>
                  <a:lnTo>
                    <a:pt x="2231" y="1488"/>
                  </a:lnTo>
                  <a:lnTo>
                    <a:pt x="2202" y="1568"/>
                  </a:lnTo>
                  <a:lnTo>
                    <a:pt x="2168" y="1646"/>
                  </a:lnTo>
                  <a:lnTo>
                    <a:pt x="2128" y="1720"/>
                  </a:lnTo>
                  <a:lnTo>
                    <a:pt x="2083" y="1791"/>
                  </a:lnTo>
                  <a:lnTo>
                    <a:pt x="2033" y="1859"/>
                  </a:lnTo>
                  <a:lnTo>
                    <a:pt x="1979" y="1922"/>
                  </a:lnTo>
                  <a:lnTo>
                    <a:pt x="1919" y="1981"/>
                  </a:lnTo>
                  <a:lnTo>
                    <a:pt x="1856" y="2035"/>
                  </a:lnTo>
                  <a:lnTo>
                    <a:pt x="1789" y="2085"/>
                  </a:lnTo>
                  <a:lnTo>
                    <a:pt x="1718" y="2130"/>
                  </a:lnTo>
                  <a:lnTo>
                    <a:pt x="1644" y="2170"/>
                  </a:lnTo>
                  <a:lnTo>
                    <a:pt x="1567" y="2205"/>
                  </a:lnTo>
                  <a:lnTo>
                    <a:pt x="1487" y="2234"/>
                  </a:lnTo>
                  <a:lnTo>
                    <a:pt x="1404" y="2257"/>
                  </a:lnTo>
                  <a:lnTo>
                    <a:pt x="1318" y="2274"/>
                  </a:lnTo>
                  <a:lnTo>
                    <a:pt x="1232" y="2284"/>
                  </a:lnTo>
                  <a:lnTo>
                    <a:pt x="1142" y="2287"/>
                  </a:lnTo>
                  <a:lnTo>
                    <a:pt x="1054" y="2284"/>
                  </a:lnTo>
                  <a:lnTo>
                    <a:pt x="966" y="2274"/>
                  </a:lnTo>
                  <a:lnTo>
                    <a:pt x="881" y="2257"/>
                  </a:lnTo>
                  <a:lnTo>
                    <a:pt x="798" y="2234"/>
                  </a:lnTo>
                  <a:lnTo>
                    <a:pt x="718" y="2205"/>
                  </a:lnTo>
                  <a:lnTo>
                    <a:pt x="641" y="2170"/>
                  </a:lnTo>
                  <a:lnTo>
                    <a:pt x="566" y="2130"/>
                  </a:lnTo>
                  <a:lnTo>
                    <a:pt x="496" y="2085"/>
                  </a:lnTo>
                  <a:lnTo>
                    <a:pt x="429" y="2035"/>
                  </a:lnTo>
                  <a:lnTo>
                    <a:pt x="366" y="1981"/>
                  </a:lnTo>
                  <a:lnTo>
                    <a:pt x="306" y="1922"/>
                  </a:lnTo>
                  <a:lnTo>
                    <a:pt x="252" y="1859"/>
                  </a:lnTo>
                  <a:lnTo>
                    <a:pt x="202" y="1791"/>
                  </a:lnTo>
                  <a:lnTo>
                    <a:pt x="157" y="1720"/>
                  </a:lnTo>
                  <a:lnTo>
                    <a:pt x="117" y="1646"/>
                  </a:lnTo>
                  <a:lnTo>
                    <a:pt x="82" y="1568"/>
                  </a:lnTo>
                  <a:lnTo>
                    <a:pt x="54" y="1488"/>
                  </a:lnTo>
                  <a:lnTo>
                    <a:pt x="30" y="1405"/>
                  </a:lnTo>
                  <a:lnTo>
                    <a:pt x="14" y="1320"/>
                  </a:lnTo>
                  <a:lnTo>
                    <a:pt x="4" y="1233"/>
                  </a:lnTo>
                  <a:lnTo>
                    <a:pt x="0" y="1143"/>
                  </a:lnTo>
                  <a:lnTo>
                    <a:pt x="4" y="1055"/>
                  </a:lnTo>
                  <a:lnTo>
                    <a:pt x="14" y="967"/>
                  </a:lnTo>
                  <a:lnTo>
                    <a:pt x="30" y="882"/>
                  </a:lnTo>
                  <a:lnTo>
                    <a:pt x="54" y="798"/>
                  </a:lnTo>
                  <a:lnTo>
                    <a:pt x="82" y="719"/>
                  </a:lnTo>
                  <a:lnTo>
                    <a:pt x="117" y="641"/>
                  </a:lnTo>
                  <a:lnTo>
                    <a:pt x="157" y="567"/>
                  </a:lnTo>
                  <a:lnTo>
                    <a:pt x="202" y="496"/>
                  </a:lnTo>
                  <a:lnTo>
                    <a:pt x="252" y="429"/>
                  </a:lnTo>
                  <a:lnTo>
                    <a:pt x="306" y="366"/>
                  </a:lnTo>
                  <a:lnTo>
                    <a:pt x="366" y="306"/>
                  </a:lnTo>
                  <a:lnTo>
                    <a:pt x="429" y="252"/>
                  </a:lnTo>
                  <a:lnTo>
                    <a:pt x="496" y="202"/>
                  </a:lnTo>
                  <a:lnTo>
                    <a:pt x="566" y="156"/>
                  </a:lnTo>
                  <a:lnTo>
                    <a:pt x="641" y="116"/>
                  </a:lnTo>
                  <a:lnTo>
                    <a:pt x="718" y="82"/>
                  </a:lnTo>
                  <a:lnTo>
                    <a:pt x="798" y="53"/>
                  </a:lnTo>
                  <a:lnTo>
                    <a:pt x="881" y="31"/>
                  </a:lnTo>
                  <a:lnTo>
                    <a:pt x="966" y="14"/>
                  </a:lnTo>
                  <a:lnTo>
                    <a:pt x="1054" y="3"/>
                  </a:lnTo>
                  <a:lnTo>
                    <a:pt x="1142" y="0"/>
                  </a:lnTo>
                  <a:close/>
                </a:path>
              </a:pathLst>
            </a:custGeom>
            <a:grp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sp>
          <p:nvSpPr>
            <p:cNvPr id="63" name="Freeform 400"/>
            <p:cNvSpPr>
              <a:spLocks noEditPoints="1"/>
            </p:cNvSpPr>
            <p:nvPr/>
          </p:nvSpPr>
          <p:spPr bwMode="auto">
            <a:xfrm>
              <a:off x="4470400" y="4994276"/>
              <a:ext cx="495300" cy="579438"/>
            </a:xfrm>
            <a:custGeom>
              <a:avLst/>
              <a:gdLst>
                <a:gd name="T0" fmla="*/ 1265 w 3119"/>
                <a:gd name="T1" fmla="*/ 717 h 3653"/>
                <a:gd name="T2" fmla="*/ 907 w 3119"/>
                <a:gd name="T3" fmla="*/ 848 h 3653"/>
                <a:gd name="T4" fmla="*/ 601 w 3119"/>
                <a:gd name="T5" fmla="*/ 1065 h 3653"/>
                <a:gd name="T6" fmla="*/ 364 w 3119"/>
                <a:gd name="T7" fmla="*/ 1356 h 3653"/>
                <a:gd name="T8" fmla="*/ 210 w 3119"/>
                <a:gd name="T9" fmla="*/ 1703 h 3653"/>
                <a:gd name="T10" fmla="*/ 156 w 3119"/>
                <a:gd name="T11" fmla="*/ 2091 h 3653"/>
                <a:gd name="T12" fmla="*/ 210 w 3119"/>
                <a:gd name="T13" fmla="*/ 2481 h 3653"/>
                <a:gd name="T14" fmla="*/ 364 w 3119"/>
                <a:gd name="T15" fmla="*/ 2828 h 3653"/>
                <a:gd name="T16" fmla="*/ 601 w 3119"/>
                <a:gd name="T17" fmla="*/ 3117 h 3653"/>
                <a:gd name="T18" fmla="*/ 907 w 3119"/>
                <a:gd name="T19" fmla="*/ 3336 h 3653"/>
                <a:gd name="T20" fmla="*/ 1265 w 3119"/>
                <a:gd name="T21" fmla="*/ 3466 h 3653"/>
                <a:gd name="T22" fmla="*/ 1659 w 3119"/>
                <a:gd name="T23" fmla="*/ 3493 h 3653"/>
                <a:gd name="T24" fmla="*/ 2039 w 3119"/>
                <a:gd name="T25" fmla="*/ 3412 h 3653"/>
                <a:gd name="T26" fmla="*/ 2372 w 3119"/>
                <a:gd name="T27" fmla="*/ 3237 h 3653"/>
                <a:gd name="T28" fmla="*/ 2646 w 3119"/>
                <a:gd name="T29" fmla="*/ 2981 h 3653"/>
                <a:gd name="T30" fmla="*/ 2843 w 3119"/>
                <a:gd name="T31" fmla="*/ 2660 h 3653"/>
                <a:gd name="T32" fmla="*/ 2949 w 3119"/>
                <a:gd name="T33" fmla="*/ 2290 h 3653"/>
                <a:gd name="T34" fmla="*/ 2949 w 3119"/>
                <a:gd name="T35" fmla="*/ 1893 h 3653"/>
                <a:gd name="T36" fmla="*/ 2843 w 3119"/>
                <a:gd name="T37" fmla="*/ 1524 h 3653"/>
                <a:gd name="T38" fmla="*/ 2646 w 3119"/>
                <a:gd name="T39" fmla="*/ 1203 h 3653"/>
                <a:gd name="T40" fmla="*/ 2372 w 3119"/>
                <a:gd name="T41" fmla="*/ 947 h 3653"/>
                <a:gd name="T42" fmla="*/ 2039 w 3119"/>
                <a:gd name="T43" fmla="*/ 770 h 3653"/>
                <a:gd name="T44" fmla="*/ 1659 w 3119"/>
                <a:gd name="T45" fmla="*/ 690 h 3653"/>
                <a:gd name="T46" fmla="*/ 1678 w 3119"/>
                <a:gd name="T47" fmla="*/ 288 h 3653"/>
                <a:gd name="T48" fmla="*/ 1752 w 3119"/>
                <a:gd name="T49" fmla="*/ 0 h 3653"/>
                <a:gd name="T50" fmla="*/ 1816 w 3119"/>
                <a:gd name="T51" fmla="*/ 37 h 3653"/>
                <a:gd name="T52" fmla="*/ 1823 w 3119"/>
                <a:gd name="T53" fmla="*/ 381 h 3653"/>
                <a:gd name="T54" fmla="*/ 1772 w 3119"/>
                <a:gd name="T55" fmla="*/ 433 h 3653"/>
                <a:gd name="T56" fmla="*/ 1735 w 3119"/>
                <a:gd name="T57" fmla="*/ 540 h 3653"/>
                <a:gd name="T58" fmla="*/ 2123 w 3119"/>
                <a:gd name="T59" fmla="*/ 636 h 3653"/>
                <a:gd name="T60" fmla="*/ 2466 w 3119"/>
                <a:gd name="T61" fmla="*/ 821 h 3653"/>
                <a:gd name="T62" fmla="*/ 2750 w 3119"/>
                <a:gd name="T63" fmla="*/ 1085 h 3653"/>
                <a:gd name="T64" fmla="*/ 2963 w 3119"/>
                <a:gd name="T65" fmla="*/ 1410 h 3653"/>
                <a:gd name="T66" fmla="*/ 3089 w 3119"/>
                <a:gd name="T67" fmla="*/ 1786 h 3653"/>
                <a:gd name="T68" fmla="*/ 3115 w 3119"/>
                <a:gd name="T69" fmla="*/ 2195 h 3653"/>
                <a:gd name="T70" fmla="*/ 3039 w 3119"/>
                <a:gd name="T71" fmla="*/ 2585 h 3653"/>
                <a:gd name="T72" fmla="*/ 2872 w 3119"/>
                <a:gd name="T73" fmla="*/ 2934 h 3653"/>
                <a:gd name="T74" fmla="*/ 2627 w 3119"/>
                <a:gd name="T75" fmla="*/ 3228 h 3653"/>
                <a:gd name="T76" fmla="*/ 2318 w 3119"/>
                <a:gd name="T77" fmla="*/ 3456 h 3653"/>
                <a:gd name="T78" fmla="*/ 1958 w 3119"/>
                <a:gd name="T79" fmla="*/ 3601 h 3653"/>
                <a:gd name="T80" fmla="*/ 1559 w 3119"/>
                <a:gd name="T81" fmla="*/ 3653 h 3653"/>
                <a:gd name="T82" fmla="*/ 1162 w 3119"/>
                <a:gd name="T83" fmla="*/ 3601 h 3653"/>
                <a:gd name="T84" fmla="*/ 801 w 3119"/>
                <a:gd name="T85" fmla="*/ 3456 h 3653"/>
                <a:gd name="T86" fmla="*/ 492 w 3119"/>
                <a:gd name="T87" fmla="*/ 3228 h 3653"/>
                <a:gd name="T88" fmla="*/ 247 w 3119"/>
                <a:gd name="T89" fmla="*/ 2934 h 3653"/>
                <a:gd name="T90" fmla="*/ 80 w 3119"/>
                <a:gd name="T91" fmla="*/ 2585 h 3653"/>
                <a:gd name="T92" fmla="*/ 3 w 3119"/>
                <a:gd name="T93" fmla="*/ 2195 h 3653"/>
                <a:gd name="T94" fmla="*/ 30 w 3119"/>
                <a:gd name="T95" fmla="*/ 1786 h 3653"/>
                <a:gd name="T96" fmla="*/ 156 w 3119"/>
                <a:gd name="T97" fmla="*/ 1410 h 3653"/>
                <a:gd name="T98" fmla="*/ 369 w 3119"/>
                <a:gd name="T99" fmla="*/ 1085 h 3653"/>
                <a:gd name="T100" fmla="*/ 652 w 3119"/>
                <a:gd name="T101" fmla="*/ 821 h 3653"/>
                <a:gd name="T102" fmla="*/ 996 w 3119"/>
                <a:gd name="T103" fmla="*/ 636 h 3653"/>
                <a:gd name="T104" fmla="*/ 1383 w 3119"/>
                <a:gd name="T105" fmla="*/ 540 h 3653"/>
                <a:gd name="T106" fmla="*/ 1347 w 3119"/>
                <a:gd name="T107" fmla="*/ 433 h 3653"/>
                <a:gd name="T108" fmla="*/ 1296 w 3119"/>
                <a:gd name="T109" fmla="*/ 381 h 3653"/>
                <a:gd name="T110" fmla="*/ 1302 w 3119"/>
                <a:gd name="T111" fmla="*/ 37 h 3653"/>
                <a:gd name="T112" fmla="*/ 1367 w 3119"/>
                <a:gd name="T113" fmla="*/ 0 h 3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119" h="3653">
                  <a:moveTo>
                    <a:pt x="1559" y="686"/>
                  </a:moveTo>
                  <a:lnTo>
                    <a:pt x="1460" y="690"/>
                  </a:lnTo>
                  <a:lnTo>
                    <a:pt x="1361" y="701"/>
                  </a:lnTo>
                  <a:lnTo>
                    <a:pt x="1265" y="717"/>
                  </a:lnTo>
                  <a:lnTo>
                    <a:pt x="1172" y="741"/>
                  </a:lnTo>
                  <a:lnTo>
                    <a:pt x="1080" y="770"/>
                  </a:lnTo>
                  <a:lnTo>
                    <a:pt x="992" y="806"/>
                  </a:lnTo>
                  <a:lnTo>
                    <a:pt x="907" y="848"/>
                  </a:lnTo>
                  <a:lnTo>
                    <a:pt x="825" y="895"/>
                  </a:lnTo>
                  <a:lnTo>
                    <a:pt x="746" y="947"/>
                  </a:lnTo>
                  <a:lnTo>
                    <a:pt x="672" y="1003"/>
                  </a:lnTo>
                  <a:lnTo>
                    <a:pt x="601" y="1065"/>
                  </a:lnTo>
                  <a:lnTo>
                    <a:pt x="535" y="1132"/>
                  </a:lnTo>
                  <a:lnTo>
                    <a:pt x="473" y="1203"/>
                  </a:lnTo>
                  <a:lnTo>
                    <a:pt x="416" y="1277"/>
                  </a:lnTo>
                  <a:lnTo>
                    <a:pt x="364" y="1356"/>
                  </a:lnTo>
                  <a:lnTo>
                    <a:pt x="317" y="1438"/>
                  </a:lnTo>
                  <a:lnTo>
                    <a:pt x="276" y="1524"/>
                  </a:lnTo>
                  <a:lnTo>
                    <a:pt x="240" y="1611"/>
                  </a:lnTo>
                  <a:lnTo>
                    <a:pt x="210" y="1703"/>
                  </a:lnTo>
                  <a:lnTo>
                    <a:pt x="187" y="1796"/>
                  </a:lnTo>
                  <a:lnTo>
                    <a:pt x="169" y="1893"/>
                  </a:lnTo>
                  <a:lnTo>
                    <a:pt x="159" y="1992"/>
                  </a:lnTo>
                  <a:lnTo>
                    <a:pt x="156" y="2091"/>
                  </a:lnTo>
                  <a:lnTo>
                    <a:pt x="159" y="2192"/>
                  </a:lnTo>
                  <a:lnTo>
                    <a:pt x="169" y="2290"/>
                  </a:lnTo>
                  <a:lnTo>
                    <a:pt x="187" y="2386"/>
                  </a:lnTo>
                  <a:lnTo>
                    <a:pt x="210" y="2481"/>
                  </a:lnTo>
                  <a:lnTo>
                    <a:pt x="240" y="2572"/>
                  </a:lnTo>
                  <a:lnTo>
                    <a:pt x="276" y="2660"/>
                  </a:lnTo>
                  <a:lnTo>
                    <a:pt x="317" y="2746"/>
                  </a:lnTo>
                  <a:lnTo>
                    <a:pt x="364" y="2828"/>
                  </a:lnTo>
                  <a:lnTo>
                    <a:pt x="416" y="2905"/>
                  </a:lnTo>
                  <a:lnTo>
                    <a:pt x="473" y="2981"/>
                  </a:lnTo>
                  <a:lnTo>
                    <a:pt x="535" y="3051"/>
                  </a:lnTo>
                  <a:lnTo>
                    <a:pt x="601" y="3117"/>
                  </a:lnTo>
                  <a:lnTo>
                    <a:pt x="672" y="3179"/>
                  </a:lnTo>
                  <a:lnTo>
                    <a:pt x="746" y="3237"/>
                  </a:lnTo>
                  <a:lnTo>
                    <a:pt x="825" y="3289"/>
                  </a:lnTo>
                  <a:lnTo>
                    <a:pt x="907" y="3336"/>
                  </a:lnTo>
                  <a:lnTo>
                    <a:pt x="992" y="3377"/>
                  </a:lnTo>
                  <a:lnTo>
                    <a:pt x="1080" y="3412"/>
                  </a:lnTo>
                  <a:lnTo>
                    <a:pt x="1172" y="3442"/>
                  </a:lnTo>
                  <a:lnTo>
                    <a:pt x="1265" y="3466"/>
                  </a:lnTo>
                  <a:lnTo>
                    <a:pt x="1361" y="3483"/>
                  </a:lnTo>
                  <a:lnTo>
                    <a:pt x="1460" y="3493"/>
                  </a:lnTo>
                  <a:lnTo>
                    <a:pt x="1559" y="3497"/>
                  </a:lnTo>
                  <a:lnTo>
                    <a:pt x="1659" y="3493"/>
                  </a:lnTo>
                  <a:lnTo>
                    <a:pt x="1758" y="3483"/>
                  </a:lnTo>
                  <a:lnTo>
                    <a:pt x="1854" y="3466"/>
                  </a:lnTo>
                  <a:lnTo>
                    <a:pt x="1948" y="3442"/>
                  </a:lnTo>
                  <a:lnTo>
                    <a:pt x="2039" y="3412"/>
                  </a:lnTo>
                  <a:lnTo>
                    <a:pt x="2128" y="3377"/>
                  </a:lnTo>
                  <a:lnTo>
                    <a:pt x="2213" y="3336"/>
                  </a:lnTo>
                  <a:lnTo>
                    <a:pt x="2294" y="3289"/>
                  </a:lnTo>
                  <a:lnTo>
                    <a:pt x="2372" y="3237"/>
                  </a:lnTo>
                  <a:lnTo>
                    <a:pt x="2448" y="3179"/>
                  </a:lnTo>
                  <a:lnTo>
                    <a:pt x="2517" y="3117"/>
                  </a:lnTo>
                  <a:lnTo>
                    <a:pt x="2584" y="3051"/>
                  </a:lnTo>
                  <a:lnTo>
                    <a:pt x="2646" y="2981"/>
                  </a:lnTo>
                  <a:lnTo>
                    <a:pt x="2702" y="2905"/>
                  </a:lnTo>
                  <a:lnTo>
                    <a:pt x="2754" y="2828"/>
                  </a:lnTo>
                  <a:lnTo>
                    <a:pt x="2802" y="2746"/>
                  </a:lnTo>
                  <a:lnTo>
                    <a:pt x="2843" y="2660"/>
                  </a:lnTo>
                  <a:lnTo>
                    <a:pt x="2878" y="2572"/>
                  </a:lnTo>
                  <a:lnTo>
                    <a:pt x="2908" y="2481"/>
                  </a:lnTo>
                  <a:lnTo>
                    <a:pt x="2932" y="2386"/>
                  </a:lnTo>
                  <a:lnTo>
                    <a:pt x="2949" y="2290"/>
                  </a:lnTo>
                  <a:lnTo>
                    <a:pt x="2959" y="2192"/>
                  </a:lnTo>
                  <a:lnTo>
                    <a:pt x="2963" y="2091"/>
                  </a:lnTo>
                  <a:lnTo>
                    <a:pt x="2959" y="1992"/>
                  </a:lnTo>
                  <a:lnTo>
                    <a:pt x="2949" y="1893"/>
                  </a:lnTo>
                  <a:lnTo>
                    <a:pt x="2932" y="1796"/>
                  </a:lnTo>
                  <a:lnTo>
                    <a:pt x="2908" y="1703"/>
                  </a:lnTo>
                  <a:lnTo>
                    <a:pt x="2878" y="1611"/>
                  </a:lnTo>
                  <a:lnTo>
                    <a:pt x="2843" y="1524"/>
                  </a:lnTo>
                  <a:lnTo>
                    <a:pt x="2802" y="1438"/>
                  </a:lnTo>
                  <a:lnTo>
                    <a:pt x="2754" y="1356"/>
                  </a:lnTo>
                  <a:lnTo>
                    <a:pt x="2702" y="1277"/>
                  </a:lnTo>
                  <a:lnTo>
                    <a:pt x="2646" y="1203"/>
                  </a:lnTo>
                  <a:lnTo>
                    <a:pt x="2584" y="1132"/>
                  </a:lnTo>
                  <a:lnTo>
                    <a:pt x="2517" y="1065"/>
                  </a:lnTo>
                  <a:lnTo>
                    <a:pt x="2448" y="1003"/>
                  </a:lnTo>
                  <a:lnTo>
                    <a:pt x="2372" y="947"/>
                  </a:lnTo>
                  <a:lnTo>
                    <a:pt x="2294" y="895"/>
                  </a:lnTo>
                  <a:lnTo>
                    <a:pt x="2213" y="848"/>
                  </a:lnTo>
                  <a:lnTo>
                    <a:pt x="2128" y="806"/>
                  </a:lnTo>
                  <a:lnTo>
                    <a:pt x="2039" y="770"/>
                  </a:lnTo>
                  <a:lnTo>
                    <a:pt x="1948" y="741"/>
                  </a:lnTo>
                  <a:lnTo>
                    <a:pt x="1854" y="717"/>
                  </a:lnTo>
                  <a:lnTo>
                    <a:pt x="1758" y="701"/>
                  </a:lnTo>
                  <a:lnTo>
                    <a:pt x="1659" y="690"/>
                  </a:lnTo>
                  <a:lnTo>
                    <a:pt x="1559" y="686"/>
                  </a:lnTo>
                  <a:close/>
                  <a:moveTo>
                    <a:pt x="1441" y="148"/>
                  </a:moveTo>
                  <a:lnTo>
                    <a:pt x="1441" y="288"/>
                  </a:lnTo>
                  <a:lnTo>
                    <a:pt x="1678" y="288"/>
                  </a:lnTo>
                  <a:lnTo>
                    <a:pt x="1678" y="148"/>
                  </a:lnTo>
                  <a:lnTo>
                    <a:pt x="1441" y="148"/>
                  </a:lnTo>
                  <a:close/>
                  <a:moveTo>
                    <a:pt x="1367" y="0"/>
                  </a:moveTo>
                  <a:lnTo>
                    <a:pt x="1752" y="0"/>
                  </a:lnTo>
                  <a:lnTo>
                    <a:pt x="1772" y="3"/>
                  </a:lnTo>
                  <a:lnTo>
                    <a:pt x="1790" y="11"/>
                  </a:lnTo>
                  <a:lnTo>
                    <a:pt x="1804" y="22"/>
                  </a:lnTo>
                  <a:lnTo>
                    <a:pt x="1816" y="37"/>
                  </a:lnTo>
                  <a:lnTo>
                    <a:pt x="1823" y="54"/>
                  </a:lnTo>
                  <a:lnTo>
                    <a:pt x="1826" y="74"/>
                  </a:lnTo>
                  <a:lnTo>
                    <a:pt x="1826" y="361"/>
                  </a:lnTo>
                  <a:lnTo>
                    <a:pt x="1823" y="381"/>
                  </a:lnTo>
                  <a:lnTo>
                    <a:pt x="1816" y="399"/>
                  </a:lnTo>
                  <a:lnTo>
                    <a:pt x="1804" y="414"/>
                  </a:lnTo>
                  <a:lnTo>
                    <a:pt x="1790" y="426"/>
                  </a:lnTo>
                  <a:lnTo>
                    <a:pt x="1772" y="433"/>
                  </a:lnTo>
                  <a:lnTo>
                    <a:pt x="1752" y="436"/>
                  </a:lnTo>
                  <a:lnTo>
                    <a:pt x="1634" y="436"/>
                  </a:lnTo>
                  <a:lnTo>
                    <a:pt x="1634" y="532"/>
                  </a:lnTo>
                  <a:lnTo>
                    <a:pt x="1735" y="540"/>
                  </a:lnTo>
                  <a:lnTo>
                    <a:pt x="1836" y="555"/>
                  </a:lnTo>
                  <a:lnTo>
                    <a:pt x="1934" y="576"/>
                  </a:lnTo>
                  <a:lnTo>
                    <a:pt x="2030" y="603"/>
                  </a:lnTo>
                  <a:lnTo>
                    <a:pt x="2123" y="636"/>
                  </a:lnTo>
                  <a:lnTo>
                    <a:pt x="2214" y="674"/>
                  </a:lnTo>
                  <a:lnTo>
                    <a:pt x="2301" y="718"/>
                  </a:lnTo>
                  <a:lnTo>
                    <a:pt x="2386" y="768"/>
                  </a:lnTo>
                  <a:lnTo>
                    <a:pt x="2466" y="821"/>
                  </a:lnTo>
                  <a:lnTo>
                    <a:pt x="2543" y="881"/>
                  </a:lnTo>
                  <a:lnTo>
                    <a:pt x="2616" y="945"/>
                  </a:lnTo>
                  <a:lnTo>
                    <a:pt x="2686" y="1012"/>
                  </a:lnTo>
                  <a:lnTo>
                    <a:pt x="2750" y="1085"/>
                  </a:lnTo>
                  <a:lnTo>
                    <a:pt x="2811" y="1161"/>
                  </a:lnTo>
                  <a:lnTo>
                    <a:pt x="2866" y="1241"/>
                  </a:lnTo>
                  <a:lnTo>
                    <a:pt x="2917" y="1324"/>
                  </a:lnTo>
                  <a:lnTo>
                    <a:pt x="2963" y="1410"/>
                  </a:lnTo>
                  <a:lnTo>
                    <a:pt x="3002" y="1500"/>
                  </a:lnTo>
                  <a:lnTo>
                    <a:pt x="3037" y="1593"/>
                  </a:lnTo>
                  <a:lnTo>
                    <a:pt x="3066" y="1689"/>
                  </a:lnTo>
                  <a:lnTo>
                    <a:pt x="3089" y="1786"/>
                  </a:lnTo>
                  <a:lnTo>
                    <a:pt x="3105" y="1886"/>
                  </a:lnTo>
                  <a:lnTo>
                    <a:pt x="3115" y="1988"/>
                  </a:lnTo>
                  <a:lnTo>
                    <a:pt x="3119" y="2091"/>
                  </a:lnTo>
                  <a:lnTo>
                    <a:pt x="3115" y="2195"/>
                  </a:lnTo>
                  <a:lnTo>
                    <a:pt x="3105" y="2294"/>
                  </a:lnTo>
                  <a:lnTo>
                    <a:pt x="3089" y="2394"/>
                  </a:lnTo>
                  <a:lnTo>
                    <a:pt x="3067" y="2491"/>
                  </a:lnTo>
                  <a:lnTo>
                    <a:pt x="3039" y="2585"/>
                  </a:lnTo>
                  <a:lnTo>
                    <a:pt x="3005" y="2676"/>
                  </a:lnTo>
                  <a:lnTo>
                    <a:pt x="2966" y="2766"/>
                  </a:lnTo>
                  <a:lnTo>
                    <a:pt x="2922" y="2851"/>
                  </a:lnTo>
                  <a:lnTo>
                    <a:pt x="2872" y="2934"/>
                  </a:lnTo>
                  <a:lnTo>
                    <a:pt x="2818" y="3013"/>
                  </a:lnTo>
                  <a:lnTo>
                    <a:pt x="2759" y="3088"/>
                  </a:lnTo>
                  <a:lnTo>
                    <a:pt x="2695" y="3161"/>
                  </a:lnTo>
                  <a:lnTo>
                    <a:pt x="2627" y="3228"/>
                  </a:lnTo>
                  <a:lnTo>
                    <a:pt x="2555" y="3293"/>
                  </a:lnTo>
                  <a:lnTo>
                    <a:pt x="2480" y="3351"/>
                  </a:lnTo>
                  <a:lnTo>
                    <a:pt x="2400" y="3406"/>
                  </a:lnTo>
                  <a:lnTo>
                    <a:pt x="2318" y="3456"/>
                  </a:lnTo>
                  <a:lnTo>
                    <a:pt x="2232" y="3500"/>
                  </a:lnTo>
                  <a:lnTo>
                    <a:pt x="2143" y="3540"/>
                  </a:lnTo>
                  <a:lnTo>
                    <a:pt x="2052" y="3573"/>
                  </a:lnTo>
                  <a:lnTo>
                    <a:pt x="1958" y="3601"/>
                  </a:lnTo>
                  <a:lnTo>
                    <a:pt x="1861" y="3624"/>
                  </a:lnTo>
                  <a:lnTo>
                    <a:pt x="1762" y="3640"/>
                  </a:lnTo>
                  <a:lnTo>
                    <a:pt x="1661" y="3650"/>
                  </a:lnTo>
                  <a:lnTo>
                    <a:pt x="1559" y="3653"/>
                  </a:lnTo>
                  <a:lnTo>
                    <a:pt x="1457" y="3650"/>
                  </a:lnTo>
                  <a:lnTo>
                    <a:pt x="1357" y="3640"/>
                  </a:lnTo>
                  <a:lnTo>
                    <a:pt x="1258" y="3624"/>
                  </a:lnTo>
                  <a:lnTo>
                    <a:pt x="1162" y="3601"/>
                  </a:lnTo>
                  <a:lnTo>
                    <a:pt x="1068" y="3573"/>
                  </a:lnTo>
                  <a:lnTo>
                    <a:pt x="976" y="3540"/>
                  </a:lnTo>
                  <a:lnTo>
                    <a:pt x="887" y="3500"/>
                  </a:lnTo>
                  <a:lnTo>
                    <a:pt x="801" y="3456"/>
                  </a:lnTo>
                  <a:lnTo>
                    <a:pt x="719" y="3406"/>
                  </a:lnTo>
                  <a:lnTo>
                    <a:pt x="639" y="3351"/>
                  </a:lnTo>
                  <a:lnTo>
                    <a:pt x="564" y="3293"/>
                  </a:lnTo>
                  <a:lnTo>
                    <a:pt x="492" y="3228"/>
                  </a:lnTo>
                  <a:lnTo>
                    <a:pt x="424" y="3161"/>
                  </a:lnTo>
                  <a:lnTo>
                    <a:pt x="361" y="3088"/>
                  </a:lnTo>
                  <a:lnTo>
                    <a:pt x="301" y="3013"/>
                  </a:lnTo>
                  <a:lnTo>
                    <a:pt x="247" y="2934"/>
                  </a:lnTo>
                  <a:lnTo>
                    <a:pt x="197" y="2851"/>
                  </a:lnTo>
                  <a:lnTo>
                    <a:pt x="153" y="2766"/>
                  </a:lnTo>
                  <a:lnTo>
                    <a:pt x="114" y="2676"/>
                  </a:lnTo>
                  <a:lnTo>
                    <a:pt x="80" y="2585"/>
                  </a:lnTo>
                  <a:lnTo>
                    <a:pt x="52" y="2491"/>
                  </a:lnTo>
                  <a:lnTo>
                    <a:pt x="30" y="2394"/>
                  </a:lnTo>
                  <a:lnTo>
                    <a:pt x="13" y="2294"/>
                  </a:lnTo>
                  <a:lnTo>
                    <a:pt x="3" y="2195"/>
                  </a:lnTo>
                  <a:lnTo>
                    <a:pt x="0" y="2091"/>
                  </a:lnTo>
                  <a:lnTo>
                    <a:pt x="3" y="1988"/>
                  </a:lnTo>
                  <a:lnTo>
                    <a:pt x="13" y="1886"/>
                  </a:lnTo>
                  <a:lnTo>
                    <a:pt x="30" y="1786"/>
                  </a:lnTo>
                  <a:lnTo>
                    <a:pt x="53" y="1689"/>
                  </a:lnTo>
                  <a:lnTo>
                    <a:pt x="82" y="1593"/>
                  </a:lnTo>
                  <a:lnTo>
                    <a:pt x="116" y="1500"/>
                  </a:lnTo>
                  <a:lnTo>
                    <a:pt x="156" y="1410"/>
                  </a:lnTo>
                  <a:lnTo>
                    <a:pt x="201" y="1324"/>
                  </a:lnTo>
                  <a:lnTo>
                    <a:pt x="252" y="1241"/>
                  </a:lnTo>
                  <a:lnTo>
                    <a:pt x="308" y="1161"/>
                  </a:lnTo>
                  <a:lnTo>
                    <a:pt x="369" y="1085"/>
                  </a:lnTo>
                  <a:lnTo>
                    <a:pt x="433" y="1012"/>
                  </a:lnTo>
                  <a:lnTo>
                    <a:pt x="503" y="945"/>
                  </a:lnTo>
                  <a:lnTo>
                    <a:pt x="576" y="881"/>
                  </a:lnTo>
                  <a:lnTo>
                    <a:pt x="652" y="821"/>
                  </a:lnTo>
                  <a:lnTo>
                    <a:pt x="733" y="768"/>
                  </a:lnTo>
                  <a:lnTo>
                    <a:pt x="817" y="718"/>
                  </a:lnTo>
                  <a:lnTo>
                    <a:pt x="905" y="674"/>
                  </a:lnTo>
                  <a:lnTo>
                    <a:pt x="996" y="636"/>
                  </a:lnTo>
                  <a:lnTo>
                    <a:pt x="1089" y="603"/>
                  </a:lnTo>
                  <a:lnTo>
                    <a:pt x="1185" y="576"/>
                  </a:lnTo>
                  <a:lnTo>
                    <a:pt x="1282" y="555"/>
                  </a:lnTo>
                  <a:lnTo>
                    <a:pt x="1383" y="540"/>
                  </a:lnTo>
                  <a:lnTo>
                    <a:pt x="1485" y="532"/>
                  </a:lnTo>
                  <a:lnTo>
                    <a:pt x="1485" y="436"/>
                  </a:lnTo>
                  <a:lnTo>
                    <a:pt x="1367" y="436"/>
                  </a:lnTo>
                  <a:lnTo>
                    <a:pt x="1347" y="433"/>
                  </a:lnTo>
                  <a:lnTo>
                    <a:pt x="1329" y="426"/>
                  </a:lnTo>
                  <a:lnTo>
                    <a:pt x="1315" y="414"/>
                  </a:lnTo>
                  <a:lnTo>
                    <a:pt x="1302" y="399"/>
                  </a:lnTo>
                  <a:lnTo>
                    <a:pt x="1296" y="381"/>
                  </a:lnTo>
                  <a:lnTo>
                    <a:pt x="1292" y="361"/>
                  </a:lnTo>
                  <a:lnTo>
                    <a:pt x="1292" y="74"/>
                  </a:lnTo>
                  <a:lnTo>
                    <a:pt x="1296" y="54"/>
                  </a:lnTo>
                  <a:lnTo>
                    <a:pt x="1302" y="37"/>
                  </a:lnTo>
                  <a:lnTo>
                    <a:pt x="1315" y="22"/>
                  </a:lnTo>
                  <a:lnTo>
                    <a:pt x="1329" y="11"/>
                  </a:lnTo>
                  <a:lnTo>
                    <a:pt x="1347" y="3"/>
                  </a:lnTo>
                  <a:lnTo>
                    <a:pt x="1367" y="0"/>
                  </a:lnTo>
                  <a:close/>
                </a:path>
              </a:pathLst>
            </a:custGeom>
            <a:grp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sp>
          <p:nvSpPr>
            <p:cNvPr id="64" name="Freeform 401"/>
            <p:cNvSpPr>
              <a:spLocks noEditPoints="1"/>
            </p:cNvSpPr>
            <p:nvPr/>
          </p:nvSpPr>
          <p:spPr bwMode="auto">
            <a:xfrm>
              <a:off x="4627563" y="5235576"/>
              <a:ext cx="179388" cy="180975"/>
            </a:xfrm>
            <a:custGeom>
              <a:avLst/>
              <a:gdLst>
                <a:gd name="T0" fmla="*/ 405 w 1132"/>
                <a:gd name="T1" fmla="*/ 510 h 1133"/>
                <a:gd name="T2" fmla="*/ 223 w 1132"/>
                <a:gd name="T3" fmla="*/ 910 h 1133"/>
                <a:gd name="T4" fmla="*/ 623 w 1132"/>
                <a:gd name="T5" fmla="*/ 728 h 1133"/>
                <a:gd name="T6" fmla="*/ 405 w 1132"/>
                <a:gd name="T7" fmla="*/ 510 h 1133"/>
                <a:gd name="T8" fmla="*/ 910 w 1132"/>
                <a:gd name="T9" fmla="*/ 223 h 1133"/>
                <a:gd name="T10" fmla="*/ 510 w 1132"/>
                <a:gd name="T11" fmla="*/ 404 h 1133"/>
                <a:gd name="T12" fmla="*/ 728 w 1132"/>
                <a:gd name="T13" fmla="*/ 623 h 1133"/>
                <a:gd name="T14" fmla="*/ 910 w 1132"/>
                <a:gd name="T15" fmla="*/ 223 h 1133"/>
                <a:gd name="T16" fmla="*/ 1063 w 1132"/>
                <a:gd name="T17" fmla="*/ 0 h 1133"/>
                <a:gd name="T18" fmla="*/ 1080 w 1132"/>
                <a:gd name="T19" fmla="*/ 3 h 1133"/>
                <a:gd name="T20" fmla="*/ 1097 w 1132"/>
                <a:gd name="T21" fmla="*/ 11 h 1133"/>
                <a:gd name="T22" fmla="*/ 1111 w 1132"/>
                <a:gd name="T23" fmla="*/ 22 h 1133"/>
                <a:gd name="T24" fmla="*/ 1122 w 1132"/>
                <a:gd name="T25" fmla="*/ 36 h 1133"/>
                <a:gd name="T26" fmla="*/ 1129 w 1132"/>
                <a:gd name="T27" fmla="*/ 52 h 1133"/>
                <a:gd name="T28" fmla="*/ 1132 w 1132"/>
                <a:gd name="T29" fmla="*/ 70 h 1133"/>
                <a:gd name="T30" fmla="*/ 1131 w 1132"/>
                <a:gd name="T31" fmla="*/ 87 h 1133"/>
                <a:gd name="T32" fmla="*/ 1126 w 1132"/>
                <a:gd name="T33" fmla="*/ 104 h 1133"/>
                <a:gd name="T34" fmla="*/ 818 w 1132"/>
                <a:gd name="T35" fmla="*/ 782 h 1133"/>
                <a:gd name="T36" fmla="*/ 818 w 1132"/>
                <a:gd name="T37" fmla="*/ 784 h 1133"/>
                <a:gd name="T38" fmla="*/ 816 w 1132"/>
                <a:gd name="T39" fmla="*/ 787 h 1133"/>
                <a:gd name="T40" fmla="*/ 814 w 1132"/>
                <a:gd name="T41" fmla="*/ 790 h 1133"/>
                <a:gd name="T42" fmla="*/ 812 w 1132"/>
                <a:gd name="T43" fmla="*/ 793 h 1133"/>
                <a:gd name="T44" fmla="*/ 810 w 1132"/>
                <a:gd name="T45" fmla="*/ 796 h 1133"/>
                <a:gd name="T46" fmla="*/ 808 w 1132"/>
                <a:gd name="T47" fmla="*/ 798 h 1133"/>
                <a:gd name="T48" fmla="*/ 803 w 1132"/>
                <a:gd name="T49" fmla="*/ 804 h 1133"/>
                <a:gd name="T50" fmla="*/ 798 w 1132"/>
                <a:gd name="T51" fmla="*/ 808 h 1133"/>
                <a:gd name="T52" fmla="*/ 796 w 1132"/>
                <a:gd name="T53" fmla="*/ 810 h 1133"/>
                <a:gd name="T54" fmla="*/ 792 w 1132"/>
                <a:gd name="T55" fmla="*/ 813 h 1133"/>
                <a:gd name="T56" fmla="*/ 789 w 1132"/>
                <a:gd name="T57" fmla="*/ 815 h 1133"/>
                <a:gd name="T58" fmla="*/ 787 w 1132"/>
                <a:gd name="T59" fmla="*/ 816 h 1133"/>
                <a:gd name="T60" fmla="*/ 783 w 1132"/>
                <a:gd name="T61" fmla="*/ 818 h 1133"/>
                <a:gd name="T62" fmla="*/ 781 w 1132"/>
                <a:gd name="T63" fmla="*/ 819 h 1133"/>
                <a:gd name="T64" fmla="*/ 104 w 1132"/>
                <a:gd name="T65" fmla="*/ 1126 h 1133"/>
                <a:gd name="T66" fmla="*/ 90 w 1132"/>
                <a:gd name="T67" fmla="*/ 1132 h 1133"/>
                <a:gd name="T68" fmla="*/ 75 w 1132"/>
                <a:gd name="T69" fmla="*/ 1133 h 1133"/>
                <a:gd name="T70" fmla="*/ 56 w 1132"/>
                <a:gd name="T71" fmla="*/ 1131 h 1133"/>
                <a:gd name="T72" fmla="*/ 38 w 1132"/>
                <a:gd name="T73" fmla="*/ 1123 h 1133"/>
                <a:gd name="T74" fmla="*/ 23 w 1132"/>
                <a:gd name="T75" fmla="*/ 1112 h 1133"/>
                <a:gd name="T76" fmla="*/ 10 w 1132"/>
                <a:gd name="T77" fmla="*/ 1098 h 1133"/>
                <a:gd name="T78" fmla="*/ 4 w 1132"/>
                <a:gd name="T79" fmla="*/ 1081 h 1133"/>
                <a:gd name="T80" fmla="*/ 0 w 1132"/>
                <a:gd name="T81" fmla="*/ 1063 h 1133"/>
                <a:gd name="T82" fmla="*/ 1 w 1132"/>
                <a:gd name="T83" fmla="*/ 1046 h 1133"/>
                <a:gd name="T84" fmla="*/ 7 w 1132"/>
                <a:gd name="T85" fmla="*/ 1029 h 1133"/>
                <a:gd name="T86" fmla="*/ 315 w 1132"/>
                <a:gd name="T87" fmla="*/ 351 h 1133"/>
                <a:gd name="T88" fmla="*/ 315 w 1132"/>
                <a:gd name="T89" fmla="*/ 349 h 1133"/>
                <a:gd name="T90" fmla="*/ 317 w 1132"/>
                <a:gd name="T91" fmla="*/ 346 h 1133"/>
                <a:gd name="T92" fmla="*/ 319 w 1132"/>
                <a:gd name="T93" fmla="*/ 343 h 1133"/>
                <a:gd name="T94" fmla="*/ 320 w 1132"/>
                <a:gd name="T95" fmla="*/ 340 h 1133"/>
                <a:gd name="T96" fmla="*/ 323 w 1132"/>
                <a:gd name="T97" fmla="*/ 337 h 1133"/>
                <a:gd name="T98" fmla="*/ 325 w 1132"/>
                <a:gd name="T99" fmla="*/ 335 h 1133"/>
                <a:gd name="T100" fmla="*/ 329 w 1132"/>
                <a:gd name="T101" fmla="*/ 329 h 1133"/>
                <a:gd name="T102" fmla="*/ 335 w 1132"/>
                <a:gd name="T103" fmla="*/ 325 h 1133"/>
                <a:gd name="T104" fmla="*/ 337 w 1132"/>
                <a:gd name="T105" fmla="*/ 324 h 1133"/>
                <a:gd name="T106" fmla="*/ 340 w 1132"/>
                <a:gd name="T107" fmla="*/ 320 h 1133"/>
                <a:gd name="T108" fmla="*/ 344 w 1132"/>
                <a:gd name="T109" fmla="*/ 319 h 1133"/>
                <a:gd name="T110" fmla="*/ 346 w 1132"/>
                <a:gd name="T111" fmla="*/ 317 h 1133"/>
                <a:gd name="T112" fmla="*/ 349 w 1132"/>
                <a:gd name="T113" fmla="*/ 316 h 1133"/>
                <a:gd name="T114" fmla="*/ 351 w 1132"/>
                <a:gd name="T115" fmla="*/ 315 h 1133"/>
                <a:gd name="T116" fmla="*/ 1028 w 1132"/>
                <a:gd name="T117" fmla="*/ 6 h 1133"/>
                <a:gd name="T118" fmla="*/ 1045 w 1132"/>
                <a:gd name="T119" fmla="*/ 1 h 1133"/>
                <a:gd name="T120" fmla="*/ 1063 w 1132"/>
                <a:gd name="T121" fmla="*/ 0 h 1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32" h="1133">
                  <a:moveTo>
                    <a:pt x="405" y="510"/>
                  </a:moveTo>
                  <a:lnTo>
                    <a:pt x="223" y="910"/>
                  </a:lnTo>
                  <a:lnTo>
                    <a:pt x="623" y="728"/>
                  </a:lnTo>
                  <a:lnTo>
                    <a:pt x="405" y="510"/>
                  </a:lnTo>
                  <a:close/>
                  <a:moveTo>
                    <a:pt x="910" y="223"/>
                  </a:moveTo>
                  <a:lnTo>
                    <a:pt x="510" y="404"/>
                  </a:lnTo>
                  <a:lnTo>
                    <a:pt x="728" y="623"/>
                  </a:lnTo>
                  <a:lnTo>
                    <a:pt x="910" y="223"/>
                  </a:lnTo>
                  <a:close/>
                  <a:moveTo>
                    <a:pt x="1063" y="0"/>
                  </a:moveTo>
                  <a:lnTo>
                    <a:pt x="1080" y="3"/>
                  </a:lnTo>
                  <a:lnTo>
                    <a:pt x="1097" y="11"/>
                  </a:lnTo>
                  <a:lnTo>
                    <a:pt x="1111" y="22"/>
                  </a:lnTo>
                  <a:lnTo>
                    <a:pt x="1122" y="36"/>
                  </a:lnTo>
                  <a:lnTo>
                    <a:pt x="1129" y="52"/>
                  </a:lnTo>
                  <a:lnTo>
                    <a:pt x="1132" y="70"/>
                  </a:lnTo>
                  <a:lnTo>
                    <a:pt x="1131" y="87"/>
                  </a:lnTo>
                  <a:lnTo>
                    <a:pt x="1126" y="104"/>
                  </a:lnTo>
                  <a:lnTo>
                    <a:pt x="818" y="782"/>
                  </a:lnTo>
                  <a:lnTo>
                    <a:pt x="818" y="784"/>
                  </a:lnTo>
                  <a:lnTo>
                    <a:pt x="816" y="787"/>
                  </a:lnTo>
                  <a:lnTo>
                    <a:pt x="814" y="790"/>
                  </a:lnTo>
                  <a:lnTo>
                    <a:pt x="812" y="793"/>
                  </a:lnTo>
                  <a:lnTo>
                    <a:pt x="810" y="796"/>
                  </a:lnTo>
                  <a:lnTo>
                    <a:pt x="808" y="798"/>
                  </a:lnTo>
                  <a:lnTo>
                    <a:pt x="803" y="804"/>
                  </a:lnTo>
                  <a:lnTo>
                    <a:pt x="798" y="808"/>
                  </a:lnTo>
                  <a:lnTo>
                    <a:pt x="796" y="810"/>
                  </a:lnTo>
                  <a:lnTo>
                    <a:pt x="792" y="813"/>
                  </a:lnTo>
                  <a:lnTo>
                    <a:pt x="789" y="815"/>
                  </a:lnTo>
                  <a:lnTo>
                    <a:pt x="787" y="816"/>
                  </a:lnTo>
                  <a:lnTo>
                    <a:pt x="783" y="818"/>
                  </a:lnTo>
                  <a:lnTo>
                    <a:pt x="781" y="819"/>
                  </a:lnTo>
                  <a:lnTo>
                    <a:pt x="104" y="1126"/>
                  </a:lnTo>
                  <a:lnTo>
                    <a:pt x="90" y="1132"/>
                  </a:lnTo>
                  <a:lnTo>
                    <a:pt x="75" y="1133"/>
                  </a:lnTo>
                  <a:lnTo>
                    <a:pt x="56" y="1131"/>
                  </a:lnTo>
                  <a:lnTo>
                    <a:pt x="38" y="1123"/>
                  </a:lnTo>
                  <a:lnTo>
                    <a:pt x="23" y="1112"/>
                  </a:lnTo>
                  <a:lnTo>
                    <a:pt x="10" y="1098"/>
                  </a:lnTo>
                  <a:lnTo>
                    <a:pt x="4" y="1081"/>
                  </a:lnTo>
                  <a:lnTo>
                    <a:pt x="0" y="1063"/>
                  </a:lnTo>
                  <a:lnTo>
                    <a:pt x="1" y="1046"/>
                  </a:lnTo>
                  <a:lnTo>
                    <a:pt x="7" y="1029"/>
                  </a:lnTo>
                  <a:lnTo>
                    <a:pt x="315" y="351"/>
                  </a:lnTo>
                  <a:lnTo>
                    <a:pt x="315" y="349"/>
                  </a:lnTo>
                  <a:lnTo>
                    <a:pt x="317" y="346"/>
                  </a:lnTo>
                  <a:lnTo>
                    <a:pt x="319" y="343"/>
                  </a:lnTo>
                  <a:lnTo>
                    <a:pt x="320" y="340"/>
                  </a:lnTo>
                  <a:lnTo>
                    <a:pt x="323" y="337"/>
                  </a:lnTo>
                  <a:lnTo>
                    <a:pt x="325" y="335"/>
                  </a:lnTo>
                  <a:lnTo>
                    <a:pt x="329" y="329"/>
                  </a:lnTo>
                  <a:lnTo>
                    <a:pt x="335" y="325"/>
                  </a:lnTo>
                  <a:lnTo>
                    <a:pt x="337" y="324"/>
                  </a:lnTo>
                  <a:lnTo>
                    <a:pt x="340" y="320"/>
                  </a:lnTo>
                  <a:lnTo>
                    <a:pt x="344" y="319"/>
                  </a:lnTo>
                  <a:lnTo>
                    <a:pt x="346" y="317"/>
                  </a:lnTo>
                  <a:lnTo>
                    <a:pt x="349" y="316"/>
                  </a:lnTo>
                  <a:lnTo>
                    <a:pt x="351" y="315"/>
                  </a:lnTo>
                  <a:lnTo>
                    <a:pt x="1028" y="6"/>
                  </a:lnTo>
                  <a:lnTo>
                    <a:pt x="1045" y="1"/>
                  </a:lnTo>
                  <a:lnTo>
                    <a:pt x="1063" y="0"/>
                  </a:lnTo>
                  <a:close/>
                </a:path>
              </a:pathLst>
            </a:custGeom>
            <a:grp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grpSp>
      <p:sp>
        <p:nvSpPr>
          <p:cNvPr id="70" name="1"/>
          <p:cNvSpPr txBox="1">
            <a:spLocks noChangeArrowheads="1"/>
          </p:cNvSpPr>
          <p:nvPr/>
        </p:nvSpPr>
        <p:spPr bwMode="auto">
          <a:xfrm>
            <a:off x="9026092" y="2085318"/>
            <a:ext cx="2242094"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defTabSz="1216025">
              <a:lnSpc>
                <a:spcPct val="130000"/>
              </a:lnSpc>
              <a:defRPr sz="1400">
                <a:solidFill>
                  <a:schemeClr val="tx1">
                    <a:lumMod val="75000"/>
                    <a:lumOff val="25000"/>
                  </a:schemeClr>
                </a:solidFill>
                <a:latin typeface="微软雅黑" panose="020B0503020204020204" pitchFamily="34" charset="-122"/>
                <a:ea typeface="微软雅黑" panose="020B0503020204020204" pitchFamily="34" charset="-122"/>
                <a:cs typeface="+mn-ea"/>
              </a:defRPr>
            </a:lvl1pPr>
            <a:lvl2pPr marL="742950" indent="-285750" defTabSz="1216025">
              <a:defRPr>
                <a:latin typeface="Arial" panose="020B0604020202020204" pitchFamily="34" charset="0"/>
                <a:ea typeface="微软雅黑" panose="020B0503020204020204" pitchFamily="34" charset="-122"/>
              </a:defRPr>
            </a:lvl2pPr>
            <a:lvl3pPr marL="1143000" indent="-228600" defTabSz="1216025">
              <a:defRPr>
                <a:latin typeface="Arial" panose="020B0604020202020204" pitchFamily="34" charset="0"/>
                <a:ea typeface="微软雅黑" panose="020B0503020204020204" pitchFamily="34" charset="-122"/>
              </a:defRPr>
            </a:lvl3pPr>
            <a:lvl4pPr marL="1600200" indent="-228600" defTabSz="1216025">
              <a:defRPr>
                <a:latin typeface="Arial" panose="020B0604020202020204" pitchFamily="34" charset="0"/>
                <a:ea typeface="微软雅黑" panose="020B0503020204020204" pitchFamily="34" charset="-122"/>
              </a:defRPr>
            </a:lvl4pPr>
            <a:lvl5pPr marL="2057400" indent="-228600" defTabSz="1216025">
              <a:defRPr>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9pPr>
          </a:lstStyle>
          <a:p>
            <a:r>
              <a:rPr lang="zh-CN" altLang="en-US" dirty="0">
                <a:solidFill>
                  <a:schemeClr val="tx1"/>
                </a:solidFill>
                <a:sym typeface="+mn-lt"/>
              </a:rPr>
              <a:t>（5）取消平台梁，即平台板和梯段组合成一块折形板。</a:t>
            </a:r>
          </a:p>
        </p:txBody>
      </p:sp>
      <p:sp>
        <p:nvSpPr>
          <p:cNvPr id="72" name="1"/>
          <p:cNvSpPr txBox="1">
            <a:spLocks noChangeArrowheads="1"/>
          </p:cNvSpPr>
          <p:nvPr/>
        </p:nvSpPr>
        <p:spPr bwMode="auto">
          <a:xfrm>
            <a:off x="3232150" y="5184140"/>
            <a:ext cx="2882265"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defTabSz="1216025">
              <a:lnSpc>
                <a:spcPct val="130000"/>
              </a:lnSpc>
              <a:defRPr sz="1400">
                <a:solidFill>
                  <a:schemeClr val="tx1">
                    <a:lumMod val="75000"/>
                    <a:lumOff val="25000"/>
                  </a:schemeClr>
                </a:solidFill>
                <a:latin typeface="微软雅黑" panose="020B0503020204020204" pitchFamily="34" charset="-122"/>
                <a:ea typeface="微软雅黑" panose="020B0503020204020204" pitchFamily="34" charset="-122"/>
                <a:cs typeface="+mn-ea"/>
              </a:defRPr>
            </a:lvl1pPr>
            <a:lvl2pPr marL="742950" indent="-285750" defTabSz="1216025">
              <a:defRPr>
                <a:latin typeface="Arial" panose="020B0604020202020204" pitchFamily="34" charset="0"/>
                <a:ea typeface="微软雅黑" panose="020B0503020204020204" pitchFamily="34" charset="-122"/>
              </a:defRPr>
            </a:lvl2pPr>
            <a:lvl3pPr marL="1143000" indent="-228600" defTabSz="1216025">
              <a:defRPr>
                <a:latin typeface="Arial" panose="020B0604020202020204" pitchFamily="34" charset="0"/>
                <a:ea typeface="微软雅黑" panose="020B0503020204020204" pitchFamily="34" charset="-122"/>
              </a:defRPr>
            </a:lvl3pPr>
            <a:lvl4pPr marL="1600200" indent="-228600" defTabSz="1216025">
              <a:defRPr>
                <a:latin typeface="Arial" panose="020B0604020202020204" pitchFamily="34" charset="0"/>
                <a:ea typeface="微软雅黑" panose="020B0503020204020204" pitchFamily="34" charset="-122"/>
              </a:defRPr>
            </a:lvl4pPr>
            <a:lvl5pPr marL="2057400" indent="-228600" defTabSz="1216025">
              <a:defRPr>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9pPr>
          </a:lstStyle>
          <a:p>
            <a:pPr>
              <a:lnSpc>
                <a:spcPct val="130000"/>
              </a:lnSpc>
              <a:spcBef>
                <a:spcPts val="0"/>
              </a:spcBef>
              <a:spcAft>
                <a:spcPts val="0"/>
              </a:spcAft>
            </a:pPr>
            <a:r>
              <a:rPr lang="zh-CN" altLang="en-US" dirty="0">
                <a:solidFill>
                  <a:schemeClr val="tx1"/>
                </a:solidFill>
                <a:sym typeface="+mn-lt"/>
              </a:rPr>
              <a:t>（2）增加室内外高差。</a:t>
            </a:r>
          </a:p>
        </p:txBody>
      </p:sp>
      <p:sp>
        <p:nvSpPr>
          <p:cNvPr id="74" name="1"/>
          <p:cNvSpPr txBox="1">
            <a:spLocks noChangeArrowheads="1"/>
          </p:cNvSpPr>
          <p:nvPr/>
        </p:nvSpPr>
        <p:spPr bwMode="auto">
          <a:xfrm>
            <a:off x="7045412" y="5184225"/>
            <a:ext cx="2242094"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defTabSz="1216025">
              <a:lnSpc>
                <a:spcPct val="130000"/>
              </a:lnSpc>
              <a:defRPr sz="1400">
                <a:solidFill>
                  <a:schemeClr val="tx1">
                    <a:lumMod val="75000"/>
                    <a:lumOff val="25000"/>
                  </a:schemeClr>
                </a:solidFill>
                <a:latin typeface="微软雅黑" panose="020B0503020204020204" pitchFamily="34" charset="-122"/>
                <a:ea typeface="微软雅黑" panose="020B0503020204020204" pitchFamily="34" charset="-122"/>
                <a:cs typeface="+mn-ea"/>
              </a:defRPr>
            </a:lvl1pPr>
            <a:lvl2pPr marL="742950" indent="-285750" defTabSz="1216025">
              <a:defRPr>
                <a:latin typeface="Arial" panose="020B0604020202020204" pitchFamily="34" charset="0"/>
                <a:ea typeface="微软雅黑" panose="020B0503020204020204" pitchFamily="34" charset="-122"/>
              </a:defRPr>
            </a:lvl2pPr>
            <a:lvl3pPr marL="1143000" indent="-228600" defTabSz="1216025">
              <a:defRPr>
                <a:latin typeface="Arial" panose="020B0604020202020204" pitchFamily="34" charset="0"/>
                <a:ea typeface="微软雅黑" panose="020B0503020204020204" pitchFamily="34" charset="-122"/>
              </a:defRPr>
            </a:lvl3pPr>
            <a:lvl4pPr marL="1600200" indent="-228600" defTabSz="1216025">
              <a:defRPr>
                <a:latin typeface="Arial" panose="020B0604020202020204" pitchFamily="34" charset="0"/>
                <a:ea typeface="微软雅黑" panose="020B0503020204020204" pitchFamily="34" charset="-122"/>
              </a:defRPr>
            </a:lvl4pPr>
            <a:lvl5pPr marL="2057400" indent="-228600" defTabSz="1216025">
              <a:defRPr>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9pPr>
          </a:lstStyle>
          <a:p>
            <a:r>
              <a:rPr lang="zh-CN" altLang="en-US" dirty="0">
                <a:solidFill>
                  <a:schemeClr val="tx1"/>
                </a:solidFill>
                <a:sym typeface="+mn-lt"/>
              </a:rPr>
              <a:t>（4）将底层采用单跑楼梯，这种方式多用于少雨地区的住宅建筑。</a:t>
            </a:r>
          </a:p>
        </p:txBody>
      </p:sp>
      <p:sp>
        <p:nvSpPr>
          <p:cNvPr id="3" name="文本框 2"/>
          <p:cNvSpPr txBox="1"/>
          <p:nvPr/>
        </p:nvSpPr>
        <p:spPr>
          <a:xfrm>
            <a:off x="1106805" y="330835"/>
            <a:ext cx="10800080" cy="423545"/>
          </a:xfrm>
          <a:prstGeom prst="rect">
            <a:avLst/>
          </a:prstGeom>
          <a:noFill/>
        </p:spPr>
        <p:txBody>
          <a:bodyPr wrap="square" rtlCol="0" anchor="t">
            <a:spAutoFit/>
          </a:bodyPr>
          <a:lstStyle/>
          <a:p>
            <a:pPr>
              <a:lnSpc>
                <a:spcPct val="120000"/>
              </a:lnSpc>
            </a:pPr>
            <a:r>
              <a:rPr lang="zh-CN" altLang="en-US"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当楼梯底层中间平台下做通道时，为求得下面空间净高不小于2 000mm，常采用处理方法如下：</a:t>
            </a:r>
            <a:endParaRPr lang="zh-CN" altLang="en-US" b="1" spc="10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1"/>
          <p:cNvSpPr txBox="1">
            <a:spLocks noChangeArrowheads="1"/>
          </p:cNvSpPr>
          <p:nvPr/>
        </p:nvSpPr>
        <p:spPr bwMode="auto">
          <a:xfrm>
            <a:off x="1330960" y="1977390"/>
            <a:ext cx="2701925" cy="1118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nSpc>
                <a:spcPct val="130000"/>
              </a:lnSpc>
              <a:spcBef>
                <a:spcPts val="0"/>
              </a:spcBef>
              <a:spcAft>
                <a:spcPts val="0"/>
              </a:spcAft>
            </a:pPr>
            <a:r>
              <a:rPr lang="zh-CN" altLang="en-US" sz="1400" dirty="0">
                <a:solidFill>
                  <a:schemeClr val="tx1"/>
                </a:solidFill>
                <a:latin typeface="微软雅黑" panose="020B0503020204020204" pitchFamily="34" charset="-122"/>
                <a:cs typeface="+mn-ea"/>
                <a:sym typeface="+mn-lt"/>
              </a:rPr>
              <a:t>（1）将楼梯底层设计成“长短跑”，让第一跑的踏步数目多些，第二跑踏步少些，利用踏步的多少来调节下部净空的高度。</a:t>
            </a:r>
          </a:p>
        </p:txBody>
      </p:sp>
      <p:sp>
        <p:nvSpPr>
          <p:cNvPr id="4" name="1"/>
          <p:cNvSpPr txBox="1">
            <a:spLocks noChangeArrowheads="1"/>
          </p:cNvSpPr>
          <p:nvPr/>
        </p:nvSpPr>
        <p:spPr bwMode="auto">
          <a:xfrm>
            <a:off x="5169535" y="2085975"/>
            <a:ext cx="2629535" cy="1118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defTabSz="1216025">
              <a:lnSpc>
                <a:spcPct val="130000"/>
              </a:lnSpc>
              <a:defRPr sz="1400">
                <a:solidFill>
                  <a:schemeClr val="tx1">
                    <a:lumMod val="75000"/>
                    <a:lumOff val="25000"/>
                  </a:schemeClr>
                </a:solidFill>
                <a:latin typeface="微软雅黑" panose="020B0503020204020204" pitchFamily="34" charset="-122"/>
                <a:ea typeface="微软雅黑" panose="020B0503020204020204" pitchFamily="34" charset="-122"/>
                <a:cs typeface="+mn-ea"/>
              </a:defRPr>
            </a:lvl1pPr>
            <a:lvl2pPr marL="742950" indent="-285750" defTabSz="1216025">
              <a:defRPr>
                <a:latin typeface="Arial" panose="020B0604020202020204" pitchFamily="34" charset="0"/>
                <a:ea typeface="微软雅黑" panose="020B0503020204020204" pitchFamily="34" charset="-122"/>
              </a:defRPr>
            </a:lvl2pPr>
            <a:lvl3pPr marL="1143000" indent="-228600" defTabSz="1216025">
              <a:defRPr>
                <a:latin typeface="Arial" panose="020B0604020202020204" pitchFamily="34" charset="0"/>
                <a:ea typeface="微软雅黑" panose="020B0503020204020204" pitchFamily="34" charset="-122"/>
              </a:defRPr>
            </a:lvl3pPr>
            <a:lvl4pPr marL="1600200" indent="-228600" defTabSz="1216025">
              <a:defRPr>
                <a:latin typeface="Arial" panose="020B0604020202020204" pitchFamily="34" charset="0"/>
                <a:ea typeface="微软雅黑" panose="020B0503020204020204" pitchFamily="34" charset="-122"/>
              </a:defRPr>
            </a:lvl4pPr>
            <a:lvl5pPr marL="2057400" indent="-228600" defTabSz="1216025">
              <a:defRPr>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9pPr>
          </a:lstStyle>
          <a:p>
            <a:r>
              <a:rPr lang="zh-CN" altLang="en-US" dirty="0">
                <a:solidFill>
                  <a:schemeClr val="tx1"/>
                </a:solidFill>
                <a:sym typeface="+mn-lt"/>
              </a:rPr>
              <a:t>（3）将上述两种方法结合，即降低底层中间平台下的地面标高，同时增加楼梯底层第一个梯段的踏步数量。</a:t>
            </a:r>
          </a:p>
        </p:txBody>
      </p:sp>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p:tgtEl>
                                          <p:spTgt spid="7"/>
                                        </p:tgtEl>
                                        <p:attrNameLst>
                                          <p:attrName>ppt_x</p:attrName>
                                        </p:attrNameLst>
                                      </p:cBhvr>
                                      <p:tavLst>
                                        <p:tav tm="0">
                                          <p:val>
                                            <p:strVal val="#ppt_x-#ppt_w*1.125000"/>
                                          </p:val>
                                        </p:tav>
                                        <p:tav tm="100000">
                                          <p:val>
                                            <p:strVal val="#ppt_x"/>
                                          </p:val>
                                        </p:tav>
                                      </p:tavLst>
                                    </p:anim>
                                    <p:animEffect transition="in" filter="wipe(right)">
                                      <p:cBhvr>
                                        <p:cTn id="8" dur="500"/>
                                        <p:tgtEl>
                                          <p:spTgt spid="7"/>
                                        </p:tgtEl>
                                      </p:cBhvr>
                                    </p:animEffect>
                                  </p:childTnLst>
                                </p:cTn>
                              </p:par>
                              <p:par>
                                <p:cTn id="9" presetID="2" presetClass="entr" presetSubtype="4" fill="hold" grpId="0" nodeType="with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ppt_x"/>
                                          </p:val>
                                        </p:tav>
                                        <p:tav tm="100000">
                                          <p:val>
                                            <p:strVal val="#ppt_x"/>
                                          </p:val>
                                        </p:tav>
                                      </p:tavLst>
                                    </p:anim>
                                    <p:anim calcmode="lin" valueType="num">
                                      <p:cBhvr additive="base">
                                        <p:cTn id="12" dur="500" fill="hold"/>
                                        <p:tgtEl>
                                          <p:spTgt spid="28"/>
                                        </p:tgtEl>
                                        <p:attrNameLst>
                                          <p:attrName>ppt_y</p:attrName>
                                        </p:attrNameLst>
                                      </p:cBhvr>
                                      <p:tavLst>
                                        <p:tav tm="0">
                                          <p:val>
                                            <p:strVal val="1+#ppt_h/2"/>
                                          </p:val>
                                        </p:tav>
                                        <p:tav tm="100000">
                                          <p:val>
                                            <p:strVal val="#ppt_y"/>
                                          </p:val>
                                        </p:tav>
                                      </p:tavLst>
                                    </p:anim>
                                  </p:childTnLst>
                                </p:cTn>
                              </p:par>
                              <p:par>
                                <p:cTn id="13" presetID="12" presetClass="entr" presetSubtype="8" fill="hold" grpId="0"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ppt_x</p:attrName>
                                        </p:attrNameLst>
                                      </p:cBhvr>
                                      <p:tavLst>
                                        <p:tav tm="0">
                                          <p:val>
                                            <p:strVal val="#ppt_x-#ppt_w*1.125000"/>
                                          </p:val>
                                        </p:tav>
                                        <p:tav tm="100000">
                                          <p:val>
                                            <p:strVal val="#ppt_x"/>
                                          </p:val>
                                        </p:tav>
                                      </p:tavLst>
                                    </p:anim>
                                    <p:animEffect transition="in" filter="wipe(right)">
                                      <p:cBhvr>
                                        <p:cTn id="16" dur="500"/>
                                        <p:tgtEl>
                                          <p:spTgt spid="29"/>
                                        </p:tgtEl>
                                      </p:cBhvr>
                                    </p:animEffect>
                                  </p:childTnLst>
                                </p:cTn>
                              </p:par>
                              <p:par>
                                <p:cTn id="17" presetID="2" presetClass="entr" presetSubtype="4" fill="hold" nodeType="with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500" fill="hold"/>
                                        <p:tgtEl>
                                          <p:spTgt spid="27"/>
                                        </p:tgtEl>
                                        <p:attrNameLst>
                                          <p:attrName>ppt_x</p:attrName>
                                        </p:attrNameLst>
                                      </p:cBhvr>
                                      <p:tavLst>
                                        <p:tav tm="0">
                                          <p:val>
                                            <p:strVal val="#ppt_x"/>
                                          </p:val>
                                        </p:tav>
                                        <p:tav tm="100000">
                                          <p:val>
                                            <p:strVal val="#ppt_x"/>
                                          </p:val>
                                        </p:tav>
                                      </p:tavLst>
                                    </p:anim>
                                    <p:anim calcmode="lin" valueType="num">
                                      <p:cBhvr additive="base">
                                        <p:cTn id="20" dur="500" fill="hold"/>
                                        <p:tgtEl>
                                          <p:spTgt spid="27"/>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500" fill="hold"/>
                                        <p:tgtEl>
                                          <p:spTgt spid="42"/>
                                        </p:tgtEl>
                                        <p:attrNameLst>
                                          <p:attrName>ppt_x</p:attrName>
                                        </p:attrNameLst>
                                      </p:cBhvr>
                                      <p:tavLst>
                                        <p:tav tm="0">
                                          <p:val>
                                            <p:strVal val="#ppt_x"/>
                                          </p:val>
                                        </p:tav>
                                        <p:tav tm="100000">
                                          <p:val>
                                            <p:strVal val="#ppt_x"/>
                                          </p:val>
                                        </p:tav>
                                      </p:tavLst>
                                    </p:anim>
                                    <p:anim calcmode="lin" valueType="num">
                                      <p:cBhvr additive="base">
                                        <p:cTn id="24" dur="500" fill="hold"/>
                                        <p:tgtEl>
                                          <p:spTgt spid="42"/>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53"/>
                                        </p:tgtEl>
                                        <p:attrNameLst>
                                          <p:attrName>style.visibility</p:attrName>
                                        </p:attrNameLst>
                                      </p:cBhvr>
                                      <p:to>
                                        <p:strVal val="visible"/>
                                      </p:to>
                                    </p:set>
                                    <p:anim calcmode="lin" valueType="num">
                                      <p:cBhvr additive="base">
                                        <p:cTn id="27" dur="500" fill="hold"/>
                                        <p:tgtEl>
                                          <p:spTgt spid="53"/>
                                        </p:tgtEl>
                                        <p:attrNameLst>
                                          <p:attrName>ppt_x</p:attrName>
                                        </p:attrNameLst>
                                      </p:cBhvr>
                                      <p:tavLst>
                                        <p:tav tm="0">
                                          <p:val>
                                            <p:strVal val="#ppt_x"/>
                                          </p:val>
                                        </p:tav>
                                        <p:tav tm="100000">
                                          <p:val>
                                            <p:strVal val="#ppt_x"/>
                                          </p:val>
                                        </p:tav>
                                      </p:tavLst>
                                    </p:anim>
                                    <p:anim calcmode="lin" valueType="num">
                                      <p:cBhvr additive="base">
                                        <p:cTn id="28" dur="500" fill="hold"/>
                                        <p:tgtEl>
                                          <p:spTgt spid="53"/>
                                        </p:tgtEl>
                                        <p:attrNameLst>
                                          <p:attrName>ppt_y</p:attrName>
                                        </p:attrNameLst>
                                      </p:cBhvr>
                                      <p:tavLst>
                                        <p:tav tm="0">
                                          <p:val>
                                            <p:strVal val="1+#ppt_h/2"/>
                                          </p:val>
                                        </p:tav>
                                        <p:tav tm="100000">
                                          <p:val>
                                            <p:strVal val="#ppt_y"/>
                                          </p:val>
                                        </p:tav>
                                      </p:tavLst>
                                    </p:anim>
                                  </p:childTnLst>
                                </p:cTn>
                              </p:par>
                            </p:childTnLst>
                          </p:cTn>
                        </p:par>
                        <p:par>
                          <p:cTn id="29" fill="hold">
                            <p:stCondLst>
                              <p:cond delay="500"/>
                            </p:stCondLst>
                            <p:childTnLst>
                              <p:par>
                                <p:cTn id="30" presetID="12" presetClass="entr" presetSubtype="8" fill="hold" grpId="0" nodeType="afterEffect">
                                  <p:stCondLst>
                                    <p:cond delay="0"/>
                                  </p:stCondLst>
                                  <p:childTnLst>
                                    <p:set>
                                      <p:cBhvr>
                                        <p:cTn id="31" dur="1" fill="hold">
                                          <p:stCondLst>
                                            <p:cond delay="0"/>
                                          </p:stCondLst>
                                        </p:cTn>
                                        <p:tgtEl>
                                          <p:spTgt spid="32"/>
                                        </p:tgtEl>
                                        <p:attrNameLst>
                                          <p:attrName>style.visibility</p:attrName>
                                        </p:attrNameLst>
                                      </p:cBhvr>
                                      <p:to>
                                        <p:strVal val="visible"/>
                                      </p:to>
                                    </p:set>
                                    <p:anim calcmode="lin" valueType="num">
                                      <p:cBhvr additive="base">
                                        <p:cTn id="32" dur="500"/>
                                        <p:tgtEl>
                                          <p:spTgt spid="32"/>
                                        </p:tgtEl>
                                        <p:attrNameLst>
                                          <p:attrName>ppt_x</p:attrName>
                                        </p:attrNameLst>
                                      </p:cBhvr>
                                      <p:tavLst>
                                        <p:tav tm="0">
                                          <p:val>
                                            <p:strVal val="#ppt_x-#ppt_w*1.125000"/>
                                          </p:val>
                                        </p:tav>
                                        <p:tav tm="100000">
                                          <p:val>
                                            <p:strVal val="#ppt_x"/>
                                          </p:val>
                                        </p:tav>
                                      </p:tavLst>
                                    </p:anim>
                                    <p:animEffect transition="in" filter="wipe(right)">
                                      <p:cBhvr>
                                        <p:cTn id="33" dur="500"/>
                                        <p:tgtEl>
                                          <p:spTgt spid="32"/>
                                        </p:tgtEl>
                                      </p:cBhvr>
                                    </p:animEffect>
                                  </p:childTnLst>
                                </p:cTn>
                              </p:par>
                              <p:par>
                                <p:cTn id="34" presetID="12" presetClass="entr" presetSubtype="8" fill="hold" grpId="0" nodeType="withEffect">
                                  <p:stCondLst>
                                    <p:cond delay="0"/>
                                  </p:stCondLst>
                                  <p:childTnLst>
                                    <p:set>
                                      <p:cBhvr>
                                        <p:cTn id="35" dur="1" fill="hold">
                                          <p:stCondLst>
                                            <p:cond delay="0"/>
                                          </p:stCondLst>
                                        </p:cTn>
                                        <p:tgtEl>
                                          <p:spTgt spid="23"/>
                                        </p:tgtEl>
                                        <p:attrNameLst>
                                          <p:attrName>style.visibility</p:attrName>
                                        </p:attrNameLst>
                                      </p:cBhvr>
                                      <p:to>
                                        <p:strVal val="visible"/>
                                      </p:to>
                                    </p:set>
                                    <p:anim calcmode="lin" valueType="num">
                                      <p:cBhvr additive="base">
                                        <p:cTn id="36" dur="500"/>
                                        <p:tgtEl>
                                          <p:spTgt spid="23"/>
                                        </p:tgtEl>
                                        <p:attrNameLst>
                                          <p:attrName>ppt_x</p:attrName>
                                        </p:attrNameLst>
                                      </p:cBhvr>
                                      <p:tavLst>
                                        <p:tav tm="0">
                                          <p:val>
                                            <p:strVal val="#ppt_x-#ppt_w*1.125000"/>
                                          </p:val>
                                        </p:tav>
                                        <p:tav tm="100000">
                                          <p:val>
                                            <p:strVal val="#ppt_x"/>
                                          </p:val>
                                        </p:tav>
                                      </p:tavLst>
                                    </p:anim>
                                    <p:animEffect transition="in" filter="wipe(right)">
                                      <p:cBhvr>
                                        <p:cTn id="37" dur="500"/>
                                        <p:tgtEl>
                                          <p:spTgt spid="23"/>
                                        </p:tgtEl>
                                      </p:cBhvr>
                                    </p:animEffect>
                                  </p:childTnLst>
                                </p:cTn>
                              </p:par>
                              <p:par>
                                <p:cTn id="38" presetID="2" presetClass="entr" presetSubtype="1" fill="hold" nodeType="withEffect">
                                  <p:stCondLst>
                                    <p:cond delay="0"/>
                                  </p:stCondLst>
                                  <p:childTnLst>
                                    <p:set>
                                      <p:cBhvr>
                                        <p:cTn id="39" dur="1" fill="hold">
                                          <p:stCondLst>
                                            <p:cond delay="0"/>
                                          </p:stCondLst>
                                        </p:cTn>
                                        <p:tgtEl>
                                          <p:spTgt spid="30"/>
                                        </p:tgtEl>
                                        <p:attrNameLst>
                                          <p:attrName>style.visibility</p:attrName>
                                        </p:attrNameLst>
                                      </p:cBhvr>
                                      <p:to>
                                        <p:strVal val="visible"/>
                                      </p:to>
                                    </p:set>
                                    <p:anim calcmode="lin" valueType="num">
                                      <p:cBhvr additive="base">
                                        <p:cTn id="40" dur="500" fill="hold"/>
                                        <p:tgtEl>
                                          <p:spTgt spid="30"/>
                                        </p:tgtEl>
                                        <p:attrNameLst>
                                          <p:attrName>ppt_x</p:attrName>
                                        </p:attrNameLst>
                                      </p:cBhvr>
                                      <p:tavLst>
                                        <p:tav tm="0">
                                          <p:val>
                                            <p:strVal val="#ppt_x"/>
                                          </p:val>
                                        </p:tav>
                                        <p:tav tm="100000">
                                          <p:val>
                                            <p:strVal val="#ppt_x"/>
                                          </p:val>
                                        </p:tav>
                                      </p:tavLst>
                                    </p:anim>
                                    <p:anim calcmode="lin" valueType="num">
                                      <p:cBhvr additive="base">
                                        <p:cTn id="41" dur="500" fill="hold"/>
                                        <p:tgtEl>
                                          <p:spTgt spid="30"/>
                                        </p:tgtEl>
                                        <p:attrNameLst>
                                          <p:attrName>ppt_y</p:attrName>
                                        </p:attrNameLst>
                                      </p:cBhvr>
                                      <p:tavLst>
                                        <p:tav tm="0">
                                          <p:val>
                                            <p:strVal val="0-#ppt_h/2"/>
                                          </p:val>
                                        </p:tav>
                                        <p:tav tm="100000">
                                          <p:val>
                                            <p:strVal val="#ppt_y"/>
                                          </p:val>
                                        </p:tav>
                                      </p:tavLst>
                                    </p:anim>
                                  </p:childTnLst>
                                </p:cTn>
                              </p:par>
                              <p:par>
                                <p:cTn id="42" presetID="2" presetClass="entr" presetSubtype="1" fill="hold" grpId="0" nodeType="withEffect">
                                  <p:stCondLst>
                                    <p:cond delay="0"/>
                                  </p:stCondLst>
                                  <p:childTnLst>
                                    <p:set>
                                      <p:cBhvr>
                                        <p:cTn id="43" dur="1" fill="hold">
                                          <p:stCondLst>
                                            <p:cond delay="0"/>
                                          </p:stCondLst>
                                        </p:cTn>
                                        <p:tgtEl>
                                          <p:spTgt spid="52"/>
                                        </p:tgtEl>
                                        <p:attrNameLst>
                                          <p:attrName>style.visibility</p:attrName>
                                        </p:attrNameLst>
                                      </p:cBhvr>
                                      <p:to>
                                        <p:strVal val="visible"/>
                                      </p:to>
                                    </p:set>
                                    <p:anim calcmode="lin" valueType="num">
                                      <p:cBhvr additive="base">
                                        <p:cTn id="44" dur="500" fill="hold"/>
                                        <p:tgtEl>
                                          <p:spTgt spid="52"/>
                                        </p:tgtEl>
                                        <p:attrNameLst>
                                          <p:attrName>ppt_x</p:attrName>
                                        </p:attrNameLst>
                                      </p:cBhvr>
                                      <p:tavLst>
                                        <p:tav tm="0">
                                          <p:val>
                                            <p:strVal val="#ppt_x"/>
                                          </p:val>
                                        </p:tav>
                                        <p:tav tm="100000">
                                          <p:val>
                                            <p:strVal val="#ppt_x"/>
                                          </p:val>
                                        </p:tav>
                                      </p:tavLst>
                                    </p:anim>
                                    <p:anim calcmode="lin" valueType="num">
                                      <p:cBhvr additive="base">
                                        <p:cTn id="45" dur="500" fill="hold"/>
                                        <p:tgtEl>
                                          <p:spTgt spid="52"/>
                                        </p:tgtEl>
                                        <p:attrNameLst>
                                          <p:attrName>ppt_y</p:attrName>
                                        </p:attrNameLst>
                                      </p:cBhvr>
                                      <p:tavLst>
                                        <p:tav tm="0">
                                          <p:val>
                                            <p:strVal val="0-#ppt_h/2"/>
                                          </p:val>
                                        </p:tav>
                                        <p:tav tm="100000">
                                          <p:val>
                                            <p:strVal val="#ppt_y"/>
                                          </p:val>
                                        </p:tav>
                                      </p:tavLst>
                                    </p:anim>
                                  </p:childTnLst>
                                </p:cTn>
                              </p:par>
                              <p:par>
                                <p:cTn id="46" presetID="2" presetClass="entr" presetSubtype="1" fill="hold" grpId="0" nodeType="withEffect">
                                  <p:stCondLst>
                                    <p:cond delay="0"/>
                                  </p:stCondLst>
                                  <p:childTnLst>
                                    <p:set>
                                      <p:cBhvr>
                                        <p:cTn id="47" dur="1" fill="hold">
                                          <p:stCondLst>
                                            <p:cond delay="0"/>
                                          </p:stCondLst>
                                        </p:cTn>
                                        <p:tgtEl>
                                          <p:spTgt spid="31"/>
                                        </p:tgtEl>
                                        <p:attrNameLst>
                                          <p:attrName>style.visibility</p:attrName>
                                        </p:attrNameLst>
                                      </p:cBhvr>
                                      <p:to>
                                        <p:strVal val="visible"/>
                                      </p:to>
                                    </p:set>
                                    <p:anim calcmode="lin" valueType="num">
                                      <p:cBhvr additive="base">
                                        <p:cTn id="48" dur="500" fill="hold"/>
                                        <p:tgtEl>
                                          <p:spTgt spid="31"/>
                                        </p:tgtEl>
                                        <p:attrNameLst>
                                          <p:attrName>ppt_x</p:attrName>
                                        </p:attrNameLst>
                                      </p:cBhvr>
                                      <p:tavLst>
                                        <p:tav tm="0">
                                          <p:val>
                                            <p:strVal val="#ppt_x"/>
                                          </p:val>
                                        </p:tav>
                                        <p:tav tm="100000">
                                          <p:val>
                                            <p:strVal val="#ppt_x"/>
                                          </p:val>
                                        </p:tav>
                                      </p:tavLst>
                                    </p:anim>
                                    <p:anim calcmode="lin" valueType="num">
                                      <p:cBhvr additive="base">
                                        <p:cTn id="49" dur="500" fill="hold"/>
                                        <p:tgtEl>
                                          <p:spTgt spid="31"/>
                                        </p:tgtEl>
                                        <p:attrNameLst>
                                          <p:attrName>ppt_y</p:attrName>
                                        </p:attrNameLst>
                                      </p:cBhvr>
                                      <p:tavLst>
                                        <p:tav tm="0">
                                          <p:val>
                                            <p:strVal val="0-#ppt_h/2"/>
                                          </p:val>
                                        </p:tav>
                                        <p:tav tm="100000">
                                          <p:val>
                                            <p:strVal val="#ppt_y"/>
                                          </p:val>
                                        </p:tav>
                                      </p:tavLst>
                                    </p:anim>
                                  </p:childTnLst>
                                </p:cTn>
                              </p:par>
                              <p:par>
                                <p:cTn id="50" presetID="2" presetClass="entr" presetSubtype="1" fill="hold" grpId="0" nodeType="withEffect">
                                  <p:stCondLst>
                                    <p:cond delay="0"/>
                                  </p:stCondLst>
                                  <p:childTnLst>
                                    <p:set>
                                      <p:cBhvr>
                                        <p:cTn id="51" dur="1" fill="hold">
                                          <p:stCondLst>
                                            <p:cond delay="0"/>
                                          </p:stCondLst>
                                        </p:cTn>
                                        <p:tgtEl>
                                          <p:spTgt spid="43"/>
                                        </p:tgtEl>
                                        <p:attrNameLst>
                                          <p:attrName>style.visibility</p:attrName>
                                        </p:attrNameLst>
                                      </p:cBhvr>
                                      <p:to>
                                        <p:strVal val="visible"/>
                                      </p:to>
                                    </p:set>
                                    <p:anim calcmode="lin" valueType="num">
                                      <p:cBhvr additive="base">
                                        <p:cTn id="52" dur="500" fill="hold"/>
                                        <p:tgtEl>
                                          <p:spTgt spid="43"/>
                                        </p:tgtEl>
                                        <p:attrNameLst>
                                          <p:attrName>ppt_x</p:attrName>
                                        </p:attrNameLst>
                                      </p:cBhvr>
                                      <p:tavLst>
                                        <p:tav tm="0">
                                          <p:val>
                                            <p:strVal val="#ppt_x"/>
                                          </p:val>
                                        </p:tav>
                                        <p:tav tm="100000">
                                          <p:val>
                                            <p:strVal val="#ppt_x"/>
                                          </p:val>
                                        </p:tav>
                                      </p:tavLst>
                                    </p:anim>
                                    <p:anim calcmode="lin" valueType="num">
                                      <p:cBhvr additive="base">
                                        <p:cTn id="53" dur="500" fill="hold"/>
                                        <p:tgtEl>
                                          <p:spTgt spid="43"/>
                                        </p:tgtEl>
                                        <p:attrNameLst>
                                          <p:attrName>ppt_y</p:attrName>
                                        </p:attrNameLst>
                                      </p:cBhvr>
                                      <p:tavLst>
                                        <p:tav tm="0">
                                          <p:val>
                                            <p:strVal val="0-#ppt_h/2"/>
                                          </p:val>
                                        </p:tav>
                                        <p:tav tm="100000">
                                          <p:val>
                                            <p:strVal val="#ppt_y"/>
                                          </p:val>
                                        </p:tav>
                                      </p:tavLst>
                                    </p:anim>
                                  </p:childTnLst>
                                </p:cTn>
                              </p:par>
                              <p:par>
                                <p:cTn id="54" presetID="1" presetClass="entr" presetSubtype="0" fill="hold" grpId="0" nodeType="withEffect">
                                  <p:stCondLst>
                                    <p:cond delay="0"/>
                                  </p:stCondLst>
                                  <p:childTnLst>
                                    <p:set>
                                      <p:cBhvr>
                                        <p:cTn id="55" dur="1" fill="hold">
                                          <p:stCondLst>
                                            <p:cond delay="0"/>
                                          </p:stCondLst>
                                        </p:cTn>
                                        <p:tgtEl>
                                          <p:spTgt spid="72"/>
                                        </p:tgtEl>
                                        <p:attrNameLst>
                                          <p:attrName>style.visibility</p:attrName>
                                        </p:attrNameLst>
                                      </p:cBhvr>
                                      <p:to>
                                        <p:strVal val="visible"/>
                                      </p:to>
                                    </p:set>
                                  </p:childTnLst>
                                </p:cTn>
                              </p:par>
                            </p:childTnLst>
                          </p:cTn>
                        </p:par>
                        <p:par>
                          <p:cTn id="56" fill="hold">
                            <p:stCondLst>
                              <p:cond delay="1000"/>
                            </p:stCondLst>
                            <p:childTnLst>
                              <p:par>
                                <p:cTn id="57" presetID="12" presetClass="entr" presetSubtype="8" fill="hold" grpId="0" nodeType="afterEffect">
                                  <p:stCondLst>
                                    <p:cond delay="0"/>
                                  </p:stCondLst>
                                  <p:childTnLst>
                                    <p:set>
                                      <p:cBhvr>
                                        <p:cTn id="58" dur="1" fill="hold">
                                          <p:stCondLst>
                                            <p:cond delay="0"/>
                                          </p:stCondLst>
                                        </p:cTn>
                                        <p:tgtEl>
                                          <p:spTgt spid="24"/>
                                        </p:tgtEl>
                                        <p:attrNameLst>
                                          <p:attrName>style.visibility</p:attrName>
                                        </p:attrNameLst>
                                      </p:cBhvr>
                                      <p:to>
                                        <p:strVal val="visible"/>
                                      </p:to>
                                    </p:set>
                                    <p:anim calcmode="lin" valueType="num">
                                      <p:cBhvr additive="base">
                                        <p:cTn id="59" dur="500"/>
                                        <p:tgtEl>
                                          <p:spTgt spid="24"/>
                                        </p:tgtEl>
                                        <p:attrNameLst>
                                          <p:attrName>ppt_x</p:attrName>
                                        </p:attrNameLst>
                                      </p:cBhvr>
                                      <p:tavLst>
                                        <p:tav tm="0">
                                          <p:val>
                                            <p:strVal val="#ppt_x-#ppt_w*1.125000"/>
                                          </p:val>
                                        </p:tav>
                                        <p:tav tm="100000">
                                          <p:val>
                                            <p:strVal val="#ppt_x"/>
                                          </p:val>
                                        </p:tav>
                                      </p:tavLst>
                                    </p:anim>
                                    <p:animEffect transition="in" filter="wipe(right)">
                                      <p:cBhvr>
                                        <p:cTn id="60" dur="500"/>
                                        <p:tgtEl>
                                          <p:spTgt spid="24"/>
                                        </p:tgtEl>
                                      </p:cBhvr>
                                    </p:animEffect>
                                  </p:childTnLst>
                                </p:cTn>
                              </p:par>
                              <p:par>
                                <p:cTn id="61" presetID="12" presetClass="entr" presetSubtype="8" fill="hold" grpId="0" nodeType="withEffect">
                                  <p:stCondLst>
                                    <p:cond delay="0"/>
                                  </p:stCondLst>
                                  <p:childTnLst>
                                    <p:set>
                                      <p:cBhvr>
                                        <p:cTn id="62" dur="1" fill="hold">
                                          <p:stCondLst>
                                            <p:cond delay="0"/>
                                          </p:stCondLst>
                                        </p:cTn>
                                        <p:tgtEl>
                                          <p:spTgt spid="35"/>
                                        </p:tgtEl>
                                        <p:attrNameLst>
                                          <p:attrName>style.visibility</p:attrName>
                                        </p:attrNameLst>
                                      </p:cBhvr>
                                      <p:to>
                                        <p:strVal val="visible"/>
                                      </p:to>
                                    </p:set>
                                    <p:anim calcmode="lin" valueType="num">
                                      <p:cBhvr additive="base">
                                        <p:cTn id="63" dur="500"/>
                                        <p:tgtEl>
                                          <p:spTgt spid="35"/>
                                        </p:tgtEl>
                                        <p:attrNameLst>
                                          <p:attrName>ppt_x</p:attrName>
                                        </p:attrNameLst>
                                      </p:cBhvr>
                                      <p:tavLst>
                                        <p:tav tm="0">
                                          <p:val>
                                            <p:strVal val="#ppt_x-#ppt_w*1.125000"/>
                                          </p:val>
                                        </p:tav>
                                        <p:tav tm="100000">
                                          <p:val>
                                            <p:strVal val="#ppt_x"/>
                                          </p:val>
                                        </p:tav>
                                      </p:tavLst>
                                    </p:anim>
                                    <p:animEffect transition="in" filter="wipe(right)">
                                      <p:cBhvr>
                                        <p:cTn id="64" dur="500"/>
                                        <p:tgtEl>
                                          <p:spTgt spid="35"/>
                                        </p:tgtEl>
                                      </p:cBhvr>
                                    </p:animEffect>
                                  </p:childTnLst>
                                </p:cTn>
                              </p:par>
                              <p:par>
                                <p:cTn id="65" presetID="2" presetClass="entr" presetSubtype="4" fill="hold" nodeType="withEffect">
                                  <p:stCondLst>
                                    <p:cond delay="0"/>
                                  </p:stCondLst>
                                  <p:childTnLst>
                                    <p:set>
                                      <p:cBhvr>
                                        <p:cTn id="66" dur="1" fill="hold">
                                          <p:stCondLst>
                                            <p:cond delay="0"/>
                                          </p:stCondLst>
                                        </p:cTn>
                                        <p:tgtEl>
                                          <p:spTgt spid="33"/>
                                        </p:tgtEl>
                                        <p:attrNameLst>
                                          <p:attrName>style.visibility</p:attrName>
                                        </p:attrNameLst>
                                      </p:cBhvr>
                                      <p:to>
                                        <p:strVal val="visible"/>
                                      </p:to>
                                    </p:set>
                                    <p:anim calcmode="lin" valueType="num">
                                      <p:cBhvr additive="base">
                                        <p:cTn id="67" dur="500" fill="hold"/>
                                        <p:tgtEl>
                                          <p:spTgt spid="33"/>
                                        </p:tgtEl>
                                        <p:attrNameLst>
                                          <p:attrName>ppt_x</p:attrName>
                                        </p:attrNameLst>
                                      </p:cBhvr>
                                      <p:tavLst>
                                        <p:tav tm="0">
                                          <p:val>
                                            <p:strVal val="#ppt_x"/>
                                          </p:val>
                                        </p:tav>
                                        <p:tav tm="100000">
                                          <p:val>
                                            <p:strVal val="#ppt_x"/>
                                          </p:val>
                                        </p:tav>
                                      </p:tavLst>
                                    </p:anim>
                                    <p:anim calcmode="lin" valueType="num">
                                      <p:cBhvr additive="base">
                                        <p:cTn id="68" dur="500" fill="hold"/>
                                        <p:tgtEl>
                                          <p:spTgt spid="33"/>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44"/>
                                        </p:tgtEl>
                                        <p:attrNameLst>
                                          <p:attrName>style.visibility</p:attrName>
                                        </p:attrNameLst>
                                      </p:cBhvr>
                                      <p:to>
                                        <p:strVal val="visible"/>
                                      </p:to>
                                    </p:set>
                                    <p:anim calcmode="lin" valueType="num">
                                      <p:cBhvr additive="base">
                                        <p:cTn id="71" dur="500" fill="hold"/>
                                        <p:tgtEl>
                                          <p:spTgt spid="44"/>
                                        </p:tgtEl>
                                        <p:attrNameLst>
                                          <p:attrName>ppt_x</p:attrName>
                                        </p:attrNameLst>
                                      </p:cBhvr>
                                      <p:tavLst>
                                        <p:tav tm="0">
                                          <p:val>
                                            <p:strVal val="#ppt_x"/>
                                          </p:val>
                                        </p:tav>
                                        <p:tav tm="100000">
                                          <p:val>
                                            <p:strVal val="#ppt_x"/>
                                          </p:val>
                                        </p:tav>
                                      </p:tavLst>
                                    </p:anim>
                                    <p:anim calcmode="lin" valueType="num">
                                      <p:cBhvr additive="base">
                                        <p:cTn id="72" dur="500" fill="hold"/>
                                        <p:tgtEl>
                                          <p:spTgt spid="44"/>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51"/>
                                        </p:tgtEl>
                                        <p:attrNameLst>
                                          <p:attrName>style.visibility</p:attrName>
                                        </p:attrNameLst>
                                      </p:cBhvr>
                                      <p:to>
                                        <p:strVal val="visible"/>
                                      </p:to>
                                    </p:set>
                                    <p:anim calcmode="lin" valueType="num">
                                      <p:cBhvr additive="base">
                                        <p:cTn id="75" dur="500" fill="hold"/>
                                        <p:tgtEl>
                                          <p:spTgt spid="51"/>
                                        </p:tgtEl>
                                        <p:attrNameLst>
                                          <p:attrName>ppt_x</p:attrName>
                                        </p:attrNameLst>
                                      </p:cBhvr>
                                      <p:tavLst>
                                        <p:tav tm="0">
                                          <p:val>
                                            <p:strVal val="#ppt_x"/>
                                          </p:val>
                                        </p:tav>
                                        <p:tav tm="100000">
                                          <p:val>
                                            <p:strVal val="#ppt_x"/>
                                          </p:val>
                                        </p:tav>
                                      </p:tavLst>
                                    </p:anim>
                                    <p:anim calcmode="lin" valueType="num">
                                      <p:cBhvr additive="base">
                                        <p:cTn id="76" dur="500" fill="hold"/>
                                        <p:tgtEl>
                                          <p:spTgt spid="51"/>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34"/>
                                        </p:tgtEl>
                                        <p:attrNameLst>
                                          <p:attrName>style.visibility</p:attrName>
                                        </p:attrNameLst>
                                      </p:cBhvr>
                                      <p:to>
                                        <p:strVal val="visible"/>
                                      </p:to>
                                    </p:set>
                                    <p:anim calcmode="lin" valueType="num">
                                      <p:cBhvr additive="base">
                                        <p:cTn id="79" dur="500" fill="hold"/>
                                        <p:tgtEl>
                                          <p:spTgt spid="34"/>
                                        </p:tgtEl>
                                        <p:attrNameLst>
                                          <p:attrName>ppt_x</p:attrName>
                                        </p:attrNameLst>
                                      </p:cBhvr>
                                      <p:tavLst>
                                        <p:tav tm="0">
                                          <p:val>
                                            <p:strVal val="#ppt_x"/>
                                          </p:val>
                                        </p:tav>
                                        <p:tav tm="100000">
                                          <p:val>
                                            <p:strVal val="#ppt_x"/>
                                          </p:val>
                                        </p:tav>
                                      </p:tavLst>
                                    </p:anim>
                                    <p:anim calcmode="lin" valueType="num">
                                      <p:cBhvr additive="base">
                                        <p:cTn id="80" dur="500" fill="hold"/>
                                        <p:tgtEl>
                                          <p:spTgt spid="34"/>
                                        </p:tgtEl>
                                        <p:attrNameLst>
                                          <p:attrName>ppt_y</p:attrName>
                                        </p:attrNameLst>
                                      </p:cBhvr>
                                      <p:tavLst>
                                        <p:tav tm="0">
                                          <p:val>
                                            <p:strVal val="1+#ppt_h/2"/>
                                          </p:val>
                                        </p:tav>
                                        <p:tav tm="100000">
                                          <p:val>
                                            <p:strVal val="#ppt_y"/>
                                          </p:val>
                                        </p:tav>
                                      </p:tavLst>
                                    </p:anim>
                                  </p:childTnLst>
                                </p:cTn>
                              </p:par>
                            </p:childTnLst>
                          </p:cTn>
                        </p:par>
                        <p:par>
                          <p:cTn id="81" fill="hold">
                            <p:stCondLst>
                              <p:cond delay="1500"/>
                            </p:stCondLst>
                            <p:childTnLst>
                              <p:par>
                                <p:cTn id="82" presetID="12" presetClass="entr" presetSubtype="8" fill="hold" grpId="0" nodeType="afterEffect">
                                  <p:stCondLst>
                                    <p:cond delay="0"/>
                                  </p:stCondLst>
                                  <p:childTnLst>
                                    <p:set>
                                      <p:cBhvr>
                                        <p:cTn id="83" dur="1" fill="hold">
                                          <p:stCondLst>
                                            <p:cond delay="0"/>
                                          </p:stCondLst>
                                        </p:cTn>
                                        <p:tgtEl>
                                          <p:spTgt spid="25"/>
                                        </p:tgtEl>
                                        <p:attrNameLst>
                                          <p:attrName>style.visibility</p:attrName>
                                        </p:attrNameLst>
                                      </p:cBhvr>
                                      <p:to>
                                        <p:strVal val="visible"/>
                                      </p:to>
                                    </p:set>
                                    <p:anim calcmode="lin" valueType="num">
                                      <p:cBhvr additive="base">
                                        <p:cTn id="84" dur="500"/>
                                        <p:tgtEl>
                                          <p:spTgt spid="25"/>
                                        </p:tgtEl>
                                        <p:attrNameLst>
                                          <p:attrName>ppt_x</p:attrName>
                                        </p:attrNameLst>
                                      </p:cBhvr>
                                      <p:tavLst>
                                        <p:tav tm="0">
                                          <p:val>
                                            <p:strVal val="#ppt_x-#ppt_w*1.125000"/>
                                          </p:val>
                                        </p:tav>
                                        <p:tav tm="100000">
                                          <p:val>
                                            <p:strVal val="#ppt_x"/>
                                          </p:val>
                                        </p:tav>
                                      </p:tavLst>
                                    </p:anim>
                                    <p:animEffect transition="in" filter="wipe(right)">
                                      <p:cBhvr>
                                        <p:cTn id="85" dur="500"/>
                                        <p:tgtEl>
                                          <p:spTgt spid="25"/>
                                        </p:tgtEl>
                                      </p:cBhvr>
                                    </p:animEffect>
                                  </p:childTnLst>
                                </p:cTn>
                              </p:par>
                              <p:par>
                                <p:cTn id="86" presetID="12" presetClass="entr" presetSubtype="8" fill="hold" grpId="0" nodeType="withEffect">
                                  <p:stCondLst>
                                    <p:cond delay="0"/>
                                  </p:stCondLst>
                                  <p:childTnLst>
                                    <p:set>
                                      <p:cBhvr>
                                        <p:cTn id="87" dur="1" fill="hold">
                                          <p:stCondLst>
                                            <p:cond delay="0"/>
                                          </p:stCondLst>
                                        </p:cTn>
                                        <p:tgtEl>
                                          <p:spTgt spid="38"/>
                                        </p:tgtEl>
                                        <p:attrNameLst>
                                          <p:attrName>style.visibility</p:attrName>
                                        </p:attrNameLst>
                                      </p:cBhvr>
                                      <p:to>
                                        <p:strVal val="visible"/>
                                      </p:to>
                                    </p:set>
                                    <p:anim calcmode="lin" valueType="num">
                                      <p:cBhvr additive="base">
                                        <p:cTn id="88" dur="500"/>
                                        <p:tgtEl>
                                          <p:spTgt spid="38"/>
                                        </p:tgtEl>
                                        <p:attrNameLst>
                                          <p:attrName>ppt_x</p:attrName>
                                        </p:attrNameLst>
                                      </p:cBhvr>
                                      <p:tavLst>
                                        <p:tav tm="0">
                                          <p:val>
                                            <p:strVal val="#ppt_x-#ppt_w*1.125000"/>
                                          </p:val>
                                        </p:tav>
                                        <p:tav tm="100000">
                                          <p:val>
                                            <p:strVal val="#ppt_x"/>
                                          </p:val>
                                        </p:tav>
                                      </p:tavLst>
                                    </p:anim>
                                    <p:animEffect transition="in" filter="wipe(right)">
                                      <p:cBhvr>
                                        <p:cTn id="89" dur="500"/>
                                        <p:tgtEl>
                                          <p:spTgt spid="38"/>
                                        </p:tgtEl>
                                      </p:cBhvr>
                                    </p:animEffect>
                                  </p:childTnLst>
                                </p:cTn>
                              </p:par>
                              <p:par>
                                <p:cTn id="90" presetID="2" presetClass="entr" presetSubtype="1" fill="hold" nodeType="withEffect">
                                  <p:stCondLst>
                                    <p:cond delay="0"/>
                                  </p:stCondLst>
                                  <p:childTnLst>
                                    <p:set>
                                      <p:cBhvr>
                                        <p:cTn id="91" dur="1" fill="hold">
                                          <p:stCondLst>
                                            <p:cond delay="0"/>
                                          </p:stCondLst>
                                        </p:cTn>
                                        <p:tgtEl>
                                          <p:spTgt spid="36"/>
                                        </p:tgtEl>
                                        <p:attrNameLst>
                                          <p:attrName>style.visibility</p:attrName>
                                        </p:attrNameLst>
                                      </p:cBhvr>
                                      <p:to>
                                        <p:strVal val="visible"/>
                                      </p:to>
                                    </p:set>
                                    <p:anim calcmode="lin" valueType="num">
                                      <p:cBhvr additive="base">
                                        <p:cTn id="92" dur="500" fill="hold"/>
                                        <p:tgtEl>
                                          <p:spTgt spid="36"/>
                                        </p:tgtEl>
                                        <p:attrNameLst>
                                          <p:attrName>ppt_x</p:attrName>
                                        </p:attrNameLst>
                                      </p:cBhvr>
                                      <p:tavLst>
                                        <p:tav tm="0">
                                          <p:val>
                                            <p:strVal val="#ppt_x"/>
                                          </p:val>
                                        </p:tav>
                                        <p:tav tm="100000">
                                          <p:val>
                                            <p:strVal val="#ppt_x"/>
                                          </p:val>
                                        </p:tav>
                                      </p:tavLst>
                                    </p:anim>
                                    <p:anim calcmode="lin" valueType="num">
                                      <p:cBhvr additive="base">
                                        <p:cTn id="93" dur="500" fill="hold"/>
                                        <p:tgtEl>
                                          <p:spTgt spid="36"/>
                                        </p:tgtEl>
                                        <p:attrNameLst>
                                          <p:attrName>ppt_y</p:attrName>
                                        </p:attrNameLst>
                                      </p:cBhvr>
                                      <p:tavLst>
                                        <p:tav tm="0">
                                          <p:val>
                                            <p:strVal val="0-#ppt_h/2"/>
                                          </p:val>
                                        </p:tav>
                                        <p:tav tm="100000">
                                          <p:val>
                                            <p:strVal val="#ppt_y"/>
                                          </p:val>
                                        </p:tav>
                                      </p:tavLst>
                                    </p:anim>
                                  </p:childTnLst>
                                </p:cTn>
                              </p:par>
                              <p:par>
                                <p:cTn id="94" presetID="2" presetClass="entr" presetSubtype="1" fill="hold" nodeType="withEffect">
                                  <p:stCondLst>
                                    <p:cond delay="0"/>
                                  </p:stCondLst>
                                  <p:childTnLst>
                                    <p:set>
                                      <p:cBhvr>
                                        <p:cTn id="95" dur="1" fill="hold">
                                          <p:stCondLst>
                                            <p:cond delay="0"/>
                                          </p:stCondLst>
                                        </p:cTn>
                                        <p:tgtEl>
                                          <p:spTgt spid="61"/>
                                        </p:tgtEl>
                                        <p:attrNameLst>
                                          <p:attrName>style.visibility</p:attrName>
                                        </p:attrNameLst>
                                      </p:cBhvr>
                                      <p:to>
                                        <p:strVal val="visible"/>
                                      </p:to>
                                    </p:set>
                                    <p:anim calcmode="lin" valueType="num">
                                      <p:cBhvr additive="base">
                                        <p:cTn id="96" dur="500" fill="hold"/>
                                        <p:tgtEl>
                                          <p:spTgt spid="61"/>
                                        </p:tgtEl>
                                        <p:attrNameLst>
                                          <p:attrName>ppt_x</p:attrName>
                                        </p:attrNameLst>
                                      </p:cBhvr>
                                      <p:tavLst>
                                        <p:tav tm="0">
                                          <p:val>
                                            <p:strVal val="#ppt_x"/>
                                          </p:val>
                                        </p:tav>
                                        <p:tav tm="100000">
                                          <p:val>
                                            <p:strVal val="#ppt_x"/>
                                          </p:val>
                                        </p:tav>
                                      </p:tavLst>
                                    </p:anim>
                                    <p:anim calcmode="lin" valueType="num">
                                      <p:cBhvr additive="base">
                                        <p:cTn id="97" dur="500" fill="hold"/>
                                        <p:tgtEl>
                                          <p:spTgt spid="61"/>
                                        </p:tgtEl>
                                        <p:attrNameLst>
                                          <p:attrName>ppt_y</p:attrName>
                                        </p:attrNameLst>
                                      </p:cBhvr>
                                      <p:tavLst>
                                        <p:tav tm="0">
                                          <p:val>
                                            <p:strVal val="0-#ppt_h/2"/>
                                          </p:val>
                                        </p:tav>
                                        <p:tav tm="100000">
                                          <p:val>
                                            <p:strVal val="#ppt_y"/>
                                          </p:val>
                                        </p:tav>
                                      </p:tavLst>
                                    </p:anim>
                                  </p:childTnLst>
                                </p:cTn>
                              </p:par>
                              <p:par>
                                <p:cTn id="98" presetID="2" presetClass="entr" presetSubtype="1" fill="hold" grpId="0" nodeType="withEffect">
                                  <p:stCondLst>
                                    <p:cond delay="0"/>
                                  </p:stCondLst>
                                  <p:childTnLst>
                                    <p:set>
                                      <p:cBhvr>
                                        <p:cTn id="99" dur="1" fill="hold">
                                          <p:stCondLst>
                                            <p:cond delay="0"/>
                                          </p:stCondLst>
                                        </p:cTn>
                                        <p:tgtEl>
                                          <p:spTgt spid="45"/>
                                        </p:tgtEl>
                                        <p:attrNameLst>
                                          <p:attrName>style.visibility</p:attrName>
                                        </p:attrNameLst>
                                      </p:cBhvr>
                                      <p:to>
                                        <p:strVal val="visible"/>
                                      </p:to>
                                    </p:set>
                                    <p:anim calcmode="lin" valueType="num">
                                      <p:cBhvr additive="base">
                                        <p:cTn id="100" dur="500" fill="hold"/>
                                        <p:tgtEl>
                                          <p:spTgt spid="45"/>
                                        </p:tgtEl>
                                        <p:attrNameLst>
                                          <p:attrName>ppt_x</p:attrName>
                                        </p:attrNameLst>
                                      </p:cBhvr>
                                      <p:tavLst>
                                        <p:tav tm="0">
                                          <p:val>
                                            <p:strVal val="#ppt_x"/>
                                          </p:val>
                                        </p:tav>
                                        <p:tav tm="100000">
                                          <p:val>
                                            <p:strVal val="#ppt_x"/>
                                          </p:val>
                                        </p:tav>
                                      </p:tavLst>
                                    </p:anim>
                                    <p:anim calcmode="lin" valueType="num">
                                      <p:cBhvr additive="base">
                                        <p:cTn id="101" dur="500" fill="hold"/>
                                        <p:tgtEl>
                                          <p:spTgt spid="45"/>
                                        </p:tgtEl>
                                        <p:attrNameLst>
                                          <p:attrName>ppt_y</p:attrName>
                                        </p:attrNameLst>
                                      </p:cBhvr>
                                      <p:tavLst>
                                        <p:tav tm="0">
                                          <p:val>
                                            <p:strVal val="0-#ppt_h/2"/>
                                          </p:val>
                                        </p:tav>
                                        <p:tav tm="100000">
                                          <p:val>
                                            <p:strVal val="#ppt_y"/>
                                          </p:val>
                                        </p:tav>
                                      </p:tavLst>
                                    </p:anim>
                                  </p:childTnLst>
                                </p:cTn>
                              </p:par>
                              <p:par>
                                <p:cTn id="102" presetID="1" presetClass="entr" presetSubtype="0" fill="hold" grpId="0" nodeType="withEffect">
                                  <p:stCondLst>
                                    <p:cond delay="0"/>
                                  </p:stCondLst>
                                  <p:childTnLst>
                                    <p:set>
                                      <p:cBhvr>
                                        <p:cTn id="103" dur="1" fill="hold">
                                          <p:stCondLst>
                                            <p:cond delay="0"/>
                                          </p:stCondLst>
                                        </p:cTn>
                                        <p:tgtEl>
                                          <p:spTgt spid="74"/>
                                        </p:tgtEl>
                                        <p:attrNameLst>
                                          <p:attrName>style.visibility</p:attrName>
                                        </p:attrNameLst>
                                      </p:cBhvr>
                                      <p:to>
                                        <p:strVal val="visible"/>
                                      </p:to>
                                    </p:set>
                                  </p:childTnLst>
                                </p:cTn>
                              </p:par>
                              <p:par>
                                <p:cTn id="104" presetID="2" presetClass="entr" presetSubtype="1" fill="hold" grpId="0" nodeType="withEffect">
                                  <p:stCondLst>
                                    <p:cond delay="0"/>
                                  </p:stCondLst>
                                  <p:childTnLst>
                                    <p:set>
                                      <p:cBhvr>
                                        <p:cTn id="105" dur="1" fill="hold">
                                          <p:stCondLst>
                                            <p:cond delay="0"/>
                                          </p:stCondLst>
                                        </p:cTn>
                                        <p:tgtEl>
                                          <p:spTgt spid="37"/>
                                        </p:tgtEl>
                                        <p:attrNameLst>
                                          <p:attrName>style.visibility</p:attrName>
                                        </p:attrNameLst>
                                      </p:cBhvr>
                                      <p:to>
                                        <p:strVal val="visible"/>
                                      </p:to>
                                    </p:set>
                                    <p:anim calcmode="lin" valueType="num">
                                      <p:cBhvr additive="base">
                                        <p:cTn id="106" dur="500" fill="hold"/>
                                        <p:tgtEl>
                                          <p:spTgt spid="37"/>
                                        </p:tgtEl>
                                        <p:attrNameLst>
                                          <p:attrName>ppt_x</p:attrName>
                                        </p:attrNameLst>
                                      </p:cBhvr>
                                      <p:tavLst>
                                        <p:tav tm="0">
                                          <p:val>
                                            <p:strVal val="#ppt_x"/>
                                          </p:val>
                                        </p:tav>
                                        <p:tav tm="100000">
                                          <p:val>
                                            <p:strVal val="#ppt_x"/>
                                          </p:val>
                                        </p:tav>
                                      </p:tavLst>
                                    </p:anim>
                                    <p:anim calcmode="lin" valueType="num">
                                      <p:cBhvr additive="base">
                                        <p:cTn id="107" dur="500" fill="hold"/>
                                        <p:tgtEl>
                                          <p:spTgt spid="37"/>
                                        </p:tgtEl>
                                        <p:attrNameLst>
                                          <p:attrName>ppt_y</p:attrName>
                                        </p:attrNameLst>
                                      </p:cBhvr>
                                      <p:tavLst>
                                        <p:tav tm="0">
                                          <p:val>
                                            <p:strVal val="0-#ppt_h/2"/>
                                          </p:val>
                                        </p:tav>
                                        <p:tav tm="100000">
                                          <p:val>
                                            <p:strVal val="#ppt_y"/>
                                          </p:val>
                                        </p:tav>
                                      </p:tavLst>
                                    </p:anim>
                                  </p:childTnLst>
                                </p:cTn>
                              </p:par>
                            </p:childTnLst>
                          </p:cTn>
                        </p:par>
                        <p:par>
                          <p:cTn id="108" fill="hold">
                            <p:stCondLst>
                              <p:cond delay="2000"/>
                            </p:stCondLst>
                            <p:childTnLst>
                              <p:par>
                                <p:cTn id="109" presetID="12" presetClass="entr" presetSubtype="8" fill="hold" grpId="0" nodeType="afterEffect">
                                  <p:stCondLst>
                                    <p:cond delay="0"/>
                                  </p:stCondLst>
                                  <p:childTnLst>
                                    <p:set>
                                      <p:cBhvr>
                                        <p:cTn id="110" dur="1" fill="hold">
                                          <p:stCondLst>
                                            <p:cond delay="0"/>
                                          </p:stCondLst>
                                        </p:cTn>
                                        <p:tgtEl>
                                          <p:spTgt spid="26"/>
                                        </p:tgtEl>
                                        <p:attrNameLst>
                                          <p:attrName>style.visibility</p:attrName>
                                        </p:attrNameLst>
                                      </p:cBhvr>
                                      <p:to>
                                        <p:strVal val="visible"/>
                                      </p:to>
                                    </p:set>
                                    <p:anim calcmode="lin" valueType="num">
                                      <p:cBhvr additive="base">
                                        <p:cTn id="111" dur="500"/>
                                        <p:tgtEl>
                                          <p:spTgt spid="26"/>
                                        </p:tgtEl>
                                        <p:attrNameLst>
                                          <p:attrName>ppt_x</p:attrName>
                                        </p:attrNameLst>
                                      </p:cBhvr>
                                      <p:tavLst>
                                        <p:tav tm="0">
                                          <p:val>
                                            <p:strVal val="#ppt_x-#ppt_w*1.125000"/>
                                          </p:val>
                                        </p:tav>
                                        <p:tav tm="100000">
                                          <p:val>
                                            <p:strVal val="#ppt_x"/>
                                          </p:val>
                                        </p:tav>
                                      </p:tavLst>
                                    </p:anim>
                                    <p:animEffect transition="in" filter="wipe(right)">
                                      <p:cBhvr>
                                        <p:cTn id="112" dur="500"/>
                                        <p:tgtEl>
                                          <p:spTgt spid="26"/>
                                        </p:tgtEl>
                                      </p:cBhvr>
                                    </p:animEffect>
                                  </p:childTnLst>
                                </p:cTn>
                              </p:par>
                              <p:par>
                                <p:cTn id="113" presetID="12" presetClass="entr" presetSubtype="8" fill="hold" grpId="0" nodeType="withEffect">
                                  <p:stCondLst>
                                    <p:cond delay="0"/>
                                  </p:stCondLst>
                                  <p:childTnLst>
                                    <p:set>
                                      <p:cBhvr>
                                        <p:cTn id="114" dur="1" fill="hold">
                                          <p:stCondLst>
                                            <p:cond delay="0"/>
                                          </p:stCondLst>
                                        </p:cTn>
                                        <p:tgtEl>
                                          <p:spTgt spid="41"/>
                                        </p:tgtEl>
                                        <p:attrNameLst>
                                          <p:attrName>style.visibility</p:attrName>
                                        </p:attrNameLst>
                                      </p:cBhvr>
                                      <p:to>
                                        <p:strVal val="visible"/>
                                      </p:to>
                                    </p:set>
                                    <p:anim calcmode="lin" valueType="num">
                                      <p:cBhvr additive="base">
                                        <p:cTn id="115" dur="500"/>
                                        <p:tgtEl>
                                          <p:spTgt spid="41"/>
                                        </p:tgtEl>
                                        <p:attrNameLst>
                                          <p:attrName>ppt_x</p:attrName>
                                        </p:attrNameLst>
                                      </p:cBhvr>
                                      <p:tavLst>
                                        <p:tav tm="0">
                                          <p:val>
                                            <p:strVal val="#ppt_x-#ppt_w*1.125000"/>
                                          </p:val>
                                        </p:tav>
                                        <p:tav tm="100000">
                                          <p:val>
                                            <p:strVal val="#ppt_x"/>
                                          </p:val>
                                        </p:tav>
                                      </p:tavLst>
                                    </p:anim>
                                    <p:animEffect transition="in" filter="wipe(right)">
                                      <p:cBhvr>
                                        <p:cTn id="116" dur="500"/>
                                        <p:tgtEl>
                                          <p:spTgt spid="41"/>
                                        </p:tgtEl>
                                      </p:cBhvr>
                                    </p:animEffect>
                                  </p:childTnLst>
                                </p:cTn>
                              </p:par>
                              <p:par>
                                <p:cTn id="117" presetID="2" presetClass="entr" presetSubtype="4" fill="hold" grpId="0" nodeType="withEffect">
                                  <p:stCondLst>
                                    <p:cond delay="0"/>
                                  </p:stCondLst>
                                  <p:childTnLst>
                                    <p:set>
                                      <p:cBhvr>
                                        <p:cTn id="118" dur="1" fill="hold">
                                          <p:stCondLst>
                                            <p:cond delay="0"/>
                                          </p:stCondLst>
                                        </p:cTn>
                                        <p:tgtEl>
                                          <p:spTgt spid="46"/>
                                        </p:tgtEl>
                                        <p:attrNameLst>
                                          <p:attrName>style.visibility</p:attrName>
                                        </p:attrNameLst>
                                      </p:cBhvr>
                                      <p:to>
                                        <p:strVal val="visible"/>
                                      </p:to>
                                    </p:set>
                                    <p:anim calcmode="lin" valueType="num">
                                      <p:cBhvr additive="base">
                                        <p:cTn id="119" dur="500" fill="hold"/>
                                        <p:tgtEl>
                                          <p:spTgt spid="46"/>
                                        </p:tgtEl>
                                        <p:attrNameLst>
                                          <p:attrName>ppt_x</p:attrName>
                                        </p:attrNameLst>
                                      </p:cBhvr>
                                      <p:tavLst>
                                        <p:tav tm="0">
                                          <p:val>
                                            <p:strVal val="#ppt_x"/>
                                          </p:val>
                                        </p:tav>
                                        <p:tav tm="100000">
                                          <p:val>
                                            <p:strVal val="#ppt_x"/>
                                          </p:val>
                                        </p:tav>
                                      </p:tavLst>
                                    </p:anim>
                                    <p:anim calcmode="lin" valueType="num">
                                      <p:cBhvr additive="base">
                                        <p:cTn id="120" dur="500" fill="hold"/>
                                        <p:tgtEl>
                                          <p:spTgt spid="46"/>
                                        </p:tgtEl>
                                        <p:attrNameLst>
                                          <p:attrName>ppt_y</p:attrName>
                                        </p:attrNameLst>
                                      </p:cBhvr>
                                      <p:tavLst>
                                        <p:tav tm="0">
                                          <p:val>
                                            <p:strVal val="1+#ppt_h/2"/>
                                          </p:val>
                                        </p:tav>
                                        <p:tav tm="100000">
                                          <p:val>
                                            <p:strVal val="#ppt_y"/>
                                          </p:val>
                                        </p:tav>
                                      </p:tavLst>
                                    </p:anim>
                                  </p:childTnLst>
                                </p:cTn>
                              </p:par>
                              <p:par>
                                <p:cTn id="121" presetID="2" presetClass="entr" presetSubtype="4" fill="hold" nodeType="withEffect">
                                  <p:stCondLst>
                                    <p:cond delay="0"/>
                                  </p:stCondLst>
                                  <p:childTnLst>
                                    <p:set>
                                      <p:cBhvr>
                                        <p:cTn id="122" dur="1" fill="hold">
                                          <p:stCondLst>
                                            <p:cond delay="0"/>
                                          </p:stCondLst>
                                        </p:cTn>
                                        <p:tgtEl>
                                          <p:spTgt spid="47"/>
                                        </p:tgtEl>
                                        <p:attrNameLst>
                                          <p:attrName>style.visibility</p:attrName>
                                        </p:attrNameLst>
                                      </p:cBhvr>
                                      <p:to>
                                        <p:strVal val="visible"/>
                                      </p:to>
                                    </p:set>
                                    <p:anim calcmode="lin" valueType="num">
                                      <p:cBhvr additive="base">
                                        <p:cTn id="123" dur="500" fill="hold"/>
                                        <p:tgtEl>
                                          <p:spTgt spid="47"/>
                                        </p:tgtEl>
                                        <p:attrNameLst>
                                          <p:attrName>ppt_x</p:attrName>
                                        </p:attrNameLst>
                                      </p:cBhvr>
                                      <p:tavLst>
                                        <p:tav tm="0">
                                          <p:val>
                                            <p:strVal val="#ppt_x"/>
                                          </p:val>
                                        </p:tav>
                                        <p:tav tm="100000">
                                          <p:val>
                                            <p:strVal val="#ppt_x"/>
                                          </p:val>
                                        </p:tav>
                                      </p:tavLst>
                                    </p:anim>
                                    <p:anim calcmode="lin" valueType="num">
                                      <p:cBhvr additive="base">
                                        <p:cTn id="124" dur="500" fill="hold"/>
                                        <p:tgtEl>
                                          <p:spTgt spid="47"/>
                                        </p:tgtEl>
                                        <p:attrNameLst>
                                          <p:attrName>ppt_y</p:attrName>
                                        </p:attrNameLst>
                                      </p:cBhvr>
                                      <p:tavLst>
                                        <p:tav tm="0">
                                          <p:val>
                                            <p:strVal val="1+#ppt_h/2"/>
                                          </p:val>
                                        </p:tav>
                                        <p:tav tm="100000">
                                          <p:val>
                                            <p:strVal val="#ppt_y"/>
                                          </p:val>
                                        </p:tav>
                                      </p:tavLst>
                                    </p:anim>
                                  </p:childTnLst>
                                </p:cTn>
                              </p:par>
                              <p:par>
                                <p:cTn id="125" presetID="2" presetClass="entr" presetSubtype="4" fill="hold" nodeType="withEffect">
                                  <p:stCondLst>
                                    <p:cond delay="0"/>
                                  </p:stCondLst>
                                  <p:childTnLst>
                                    <p:set>
                                      <p:cBhvr>
                                        <p:cTn id="126" dur="1" fill="hold">
                                          <p:stCondLst>
                                            <p:cond delay="0"/>
                                          </p:stCondLst>
                                        </p:cTn>
                                        <p:tgtEl>
                                          <p:spTgt spid="39"/>
                                        </p:tgtEl>
                                        <p:attrNameLst>
                                          <p:attrName>style.visibility</p:attrName>
                                        </p:attrNameLst>
                                      </p:cBhvr>
                                      <p:to>
                                        <p:strVal val="visible"/>
                                      </p:to>
                                    </p:set>
                                    <p:anim calcmode="lin" valueType="num">
                                      <p:cBhvr additive="base">
                                        <p:cTn id="127" dur="500" fill="hold"/>
                                        <p:tgtEl>
                                          <p:spTgt spid="39"/>
                                        </p:tgtEl>
                                        <p:attrNameLst>
                                          <p:attrName>ppt_x</p:attrName>
                                        </p:attrNameLst>
                                      </p:cBhvr>
                                      <p:tavLst>
                                        <p:tav tm="0">
                                          <p:val>
                                            <p:strVal val="#ppt_x"/>
                                          </p:val>
                                        </p:tav>
                                        <p:tav tm="100000">
                                          <p:val>
                                            <p:strVal val="#ppt_x"/>
                                          </p:val>
                                        </p:tav>
                                      </p:tavLst>
                                    </p:anim>
                                    <p:anim calcmode="lin" valueType="num">
                                      <p:cBhvr additive="base">
                                        <p:cTn id="128" dur="500" fill="hold"/>
                                        <p:tgtEl>
                                          <p:spTgt spid="39"/>
                                        </p:tgtEl>
                                        <p:attrNameLst>
                                          <p:attrName>ppt_y</p:attrName>
                                        </p:attrNameLst>
                                      </p:cBhvr>
                                      <p:tavLst>
                                        <p:tav tm="0">
                                          <p:val>
                                            <p:strVal val="1+#ppt_h/2"/>
                                          </p:val>
                                        </p:tav>
                                        <p:tav tm="100000">
                                          <p:val>
                                            <p:strVal val="#ppt_y"/>
                                          </p:val>
                                        </p:tav>
                                      </p:tavLst>
                                    </p:anim>
                                  </p:childTnLst>
                                </p:cTn>
                              </p:par>
                              <p:par>
                                <p:cTn id="129" presetID="2" presetClass="entr" presetSubtype="4" fill="hold" grpId="0" nodeType="withEffect">
                                  <p:stCondLst>
                                    <p:cond delay="0"/>
                                  </p:stCondLst>
                                  <p:childTnLst>
                                    <p:set>
                                      <p:cBhvr>
                                        <p:cTn id="130" dur="1" fill="hold">
                                          <p:stCondLst>
                                            <p:cond delay="0"/>
                                          </p:stCondLst>
                                        </p:cTn>
                                        <p:tgtEl>
                                          <p:spTgt spid="40"/>
                                        </p:tgtEl>
                                        <p:attrNameLst>
                                          <p:attrName>style.visibility</p:attrName>
                                        </p:attrNameLst>
                                      </p:cBhvr>
                                      <p:to>
                                        <p:strVal val="visible"/>
                                      </p:to>
                                    </p:set>
                                    <p:anim calcmode="lin" valueType="num">
                                      <p:cBhvr additive="base">
                                        <p:cTn id="131" dur="500" fill="hold"/>
                                        <p:tgtEl>
                                          <p:spTgt spid="40"/>
                                        </p:tgtEl>
                                        <p:attrNameLst>
                                          <p:attrName>ppt_x</p:attrName>
                                        </p:attrNameLst>
                                      </p:cBhvr>
                                      <p:tavLst>
                                        <p:tav tm="0">
                                          <p:val>
                                            <p:strVal val="#ppt_x"/>
                                          </p:val>
                                        </p:tav>
                                        <p:tav tm="100000">
                                          <p:val>
                                            <p:strVal val="#ppt_x"/>
                                          </p:val>
                                        </p:tav>
                                      </p:tavLst>
                                    </p:anim>
                                    <p:anim calcmode="lin" valueType="num">
                                      <p:cBhvr additive="base">
                                        <p:cTn id="132" dur="500" fill="hold"/>
                                        <p:tgtEl>
                                          <p:spTgt spid="40"/>
                                        </p:tgtEl>
                                        <p:attrNameLst>
                                          <p:attrName>ppt_y</p:attrName>
                                        </p:attrNameLst>
                                      </p:cBhvr>
                                      <p:tavLst>
                                        <p:tav tm="0">
                                          <p:val>
                                            <p:strVal val="1+#ppt_h/2"/>
                                          </p:val>
                                        </p:tav>
                                        <p:tav tm="100000">
                                          <p:val>
                                            <p:strVal val="#ppt_y"/>
                                          </p:val>
                                        </p:tav>
                                      </p:tavLst>
                                    </p:anim>
                                  </p:childTnLst>
                                </p:cTn>
                              </p:par>
                              <p:par>
                                <p:cTn id="133" presetID="1" presetClass="entr" presetSubtype="0" fill="hold" grpId="0" nodeType="withEffect">
                                  <p:stCondLst>
                                    <p:cond delay="0"/>
                                  </p:stCondLst>
                                  <p:childTnLst>
                                    <p:set>
                                      <p:cBhvr>
                                        <p:cTn id="134" dur="1" fill="hold">
                                          <p:stCondLst>
                                            <p:cond delay="0"/>
                                          </p:stCondLst>
                                        </p:cTn>
                                        <p:tgtEl>
                                          <p:spTgt spid="70"/>
                                        </p:tgtEl>
                                        <p:attrNameLst>
                                          <p:attrName>style.visibility</p:attrName>
                                        </p:attrNameLst>
                                      </p:cBhvr>
                                      <p:to>
                                        <p:strVal val="visible"/>
                                      </p:to>
                                    </p:set>
                                  </p:childTnLst>
                                </p:cTn>
                              </p:par>
                              <p:par>
                                <p:cTn id="135" presetID="1" presetClass="entr" presetSubtype="0" fill="hold" grpId="0" nodeType="withEffect">
                                  <p:stCondLst>
                                    <p:cond delay="0"/>
                                  </p:stCondLst>
                                  <p:childTnLst>
                                    <p:set>
                                      <p:cBhvr>
                                        <p:cTn id="136" dur="1" fill="hold">
                                          <p:stCondLst>
                                            <p:cond delay="0"/>
                                          </p:stCondLst>
                                        </p:cTn>
                                        <p:tgtEl>
                                          <p:spTgt spid="2"/>
                                        </p:tgtEl>
                                        <p:attrNameLst>
                                          <p:attrName>style.visibility</p:attrName>
                                        </p:attrNameLst>
                                      </p:cBhvr>
                                      <p:to>
                                        <p:strVal val="visible"/>
                                      </p:to>
                                    </p:set>
                                  </p:childTnLst>
                                </p:cTn>
                              </p:par>
                              <p:par>
                                <p:cTn id="137" presetID="1" presetClass="entr" presetSubtype="0" fill="hold" grpId="0" nodeType="withEffect">
                                  <p:stCondLst>
                                    <p:cond delay="0"/>
                                  </p:stCondLst>
                                  <p:childTnLst>
                                    <p:set>
                                      <p:cBhvr>
                                        <p:cTn id="13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23" grpId="0" bldLvl="0" animBg="1"/>
      <p:bldP spid="24" grpId="0" bldLvl="0" animBg="1"/>
      <p:bldP spid="25" grpId="0" bldLvl="0" animBg="1"/>
      <p:bldP spid="26" grpId="0" bldLvl="0" animBg="1"/>
      <p:bldP spid="28" grpId="0" bldLvl="0" animBg="1"/>
      <p:bldP spid="29" grpId="0" bldLvl="0" animBg="1"/>
      <p:bldP spid="31" grpId="0" bldLvl="0" animBg="1"/>
      <p:bldP spid="32" grpId="0" bldLvl="0" animBg="1"/>
      <p:bldP spid="34" grpId="0" bldLvl="0" animBg="1"/>
      <p:bldP spid="35" grpId="0" bldLvl="0" animBg="1"/>
      <p:bldP spid="37" grpId="0" bldLvl="0" animBg="1"/>
      <p:bldP spid="38" grpId="0" bldLvl="0" animBg="1"/>
      <p:bldP spid="40" grpId="0" bldLvl="0" animBg="1"/>
      <p:bldP spid="41" grpId="0" bldLvl="0" animBg="1"/>
      <p:bldP spid="42" grpId="0"/>
      <p:bldP spid="43" grpId="0"/>
      <p:bldP spid="44" grpId="0"/>
      <p:bldP spid="45" grpId="0"/>
      <p:bldP spid="46" grpId="0"/>
      <p:bldP spid="51" grpId="0" bldLvl="0" animBg="1"/>
      <p:bldP spid="52" grpId="0" bldLvl="0" animBg="1"/>
      <p:bldP spid="70" grpId="0"/>
      <p:bldP spid="72" grpId="0"/>
      <p:bldP spid="74" grpId="0"/>
      <p:bldP spid="2" grpId="0"/>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custDataLst>
              <p:tags r:id="rId2"/>
            </p:custDataLst>
          </p:nvPr>
        </p:nvSpPr>
        <p:spPr>
          <a:xfrm flipV="1">
            <a:off x="635" y="-4"/>
            <a:ext cx="2854187" cy="6858001"/>
          </a:xfrm>
          <a:prstGeom prst="rect">
            <a:avLst/>
          </a:prstGeom>
          <a:solidFill>
            <a:schemeClr val="accent2"/>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pic>
        <p:nvPicPr>
          <p:cNvPr id="7" name="图片 6" descr="G:\网站上传数据\数字资源\14高职-建筑类\20-10579-7建筑识图与构造（主编：匡星）课件+样章+试卷+图片+教案\978-7-200-10579-7-IMG\image168.jpegimage168"/>
          <p:cNvPicPr preferRelativeResize="0">
            <a:picLocks noChangeAspect="1"/>
          </p:cNvPicPr>
          <p:nvPr>
            <p:custDataLst>
              <p:tags r:id="rId3"/>
            </p:custDataLst>
          </p:nvPr>
        </p:nvPicPr>
        <p:blipFill>
          <a:blip r:embed="rId11"/>
          <a:srcRect/>
          <a:stretch>
            <a:fillRect/>
          </a:stretch>
        </p:blipFill>
        <p:spPr>
          <a:xfrm>
            <a:off x="0" y="4215"/>
            <a:ext cx="3187700" cy="2386330"/>
          </a:xfrm>
          <a:prstGeom prst="rect">
            <a:avLst/>
          </a:prstGeom>
          <a:noFill/>
        </p:spPr>
      </p:pic>
      <p:sp>
        <p:nvSpPr>
          <p:cNvPr id="16" name="PA_ImportSvg_636718437355870003"/>
          <p:cNvSpPr/>
          <p:nvPr>
            <p:custDataLst>
              <p:tags r:id="rId4"/>
            </p:custDataLst>
          </p:nvPr>
        </p:nvSpPr>
        <p:spPr>
          <a:xfrm>
            <a:off x="690442" y="4180792"/>
            <a:ext cx="2813579" cy="2677207"/>
          </a:xfrm>
          <a:custGeom>
            <a:avLst/>
            <a:gdLst/>
            <a:ahLst/>
            <a:cxnLst/>
            <a:rect l="l" t="t" r="r" b="b"/>
            <a:pathLst>
              <a:path w="995681" h="947420">
                <a:moveTo>
                  <a:pt x="995681" y="947420"/>
                </a:moveTo>
                <a:lnTo>
                  <a:pt x="754381" y="947420"/>
                </a:lnTo>
                <a:lnTo>
                  <a:pt x="683261" y="748030"/>
                </a:lnTo>
                <a:lnTo>
                  <a:pt x="307341" y="748030"/>
                </a:lnTo>
                <a:lnTo>
                  <a:pt x="236221" y="947420"/>
                </a:lnTo>
                <a:lnTo>
                  <a:pt x="1" y="947420"/>
                </a:lnTo>
                <a:lnTo>
                  <a:pt x="363221" y="0"/>
                </a:lnTo>
                <a:lnTo>
                  <a:pt x="632461" y="0"/>
                </a:lnTo>
                <a:close/>
                <a:moveTo>
                  <a:pt x="379731" y="544830"/>
                </a:moveTo>
                <a:lnTo>
                  <a:pt x="610871" y="544830"/>
                </a:lnTo>
                <a:lnTo>
                  <a:pt x="495301" y="226060"/>
                </a:lnTo>
                <a:close/>
              </a:path>
            </a:pathLst>
          </a:custGeom>
          <a:solidFill>
            <a:schemeClr val="bg2"/>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solidFill>
                <a:srgbClr val="E7E6E6">
                  <a:lumMod val="10000"/>
                </a:srgbClr>
              </a:solidFill>
              <a:latin typeface="Arial" panose="020B0604020202020204" pitchFamily="34" charset="0"/>
              <a:ea typeface="微软雅黑" panose="020B0503020204020204" pitchFamily="34" charset="-122"/>
            </a:endParaRPr>
          </a:p>
        </p:txBody>
      </p:sp>
      <p:sp>
        <p:nvSpPr>
          <p:cNvPr id="17" name="直角三角形 16"/>
          <p:cNvSpPr/>
          <p:nvPr>
            <p:custDataLst>
              <p:tags r:id="rId5"/>
            </p:custDataLst>
          </p:nvPr>
        </p:nvSpPr>
        <p:spPr>
          <a:xfrm rot="5400000">
            <a:off x="2854822" y="2392767"/>
            <a:ext cx="338639" cy="338639"/>
          </a:xfrm>
          <a:prstGeom prst="rtTriangle">
            <a:avLst/>
          </a:prstGeom>
          <a:solidFill>
            <a:srgbClr val="000000">
              <a:lumMod val="65000"/>
              <a:lumOff val="35000"/>
            </a:srgbClr>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微软雅黑" panose="020B0503020204020204" pitchFamily="34" charset="-122"/>
            </a:endParaRPr>
          </a:p>
        </p:txBody>
      </p:sp>
      <p:sp>
        <p:nvSpPr>
          <p:cNvPr id="12" name="文本框 11"/>
          <p:cNvSpPr txBox="1"/>
          <p:nvPr>
            <p:custDataLst>
              <p:tags r:id="rId6"/>
            </p:custDataLst>
          </p:nvPr>
        </p:nvSpPr>
        <p:spPr>
          <a:xfrm>
            <a:off x="3504021" y="3244486"/>
            <a:ext cx="6290310" cy="3216265"/>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 掌握现浇混凝土楼梯构造。</a:t>
            </a:r>
          </a:p>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 掌握预制钢筋混凝土楼梯构造。</a:t>
            </a:r>
          </a:p>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3. </a:t>
            </a:r>
            <a:r>
              <a:rPr sz="1800" dirty="0" err="1"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掌握钢筋混凝土楼梯的分类</a:t>
            </a: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92430" indent="-285750">
              <a:lnSpc>
                <a:spcPct val="150000"/>
              </a:lnSpc>
              <a:spcBef>
                <a:spcPts val="0"/>
              </a:spcBef>
              <a:spcAft>
                <a:spcPts val="600"/>
              </a:spcAft>
              <a:buFont typeface="Arial" panose="020B0604020202020204" pitchFamily="34" charset="0"/>
              <a:buChar char="•"/>
              <a:defRPr/>
            </a:pPr>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4. </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通过具体楼梯平面图剖面图的学习，学习查看楼梯的类型、定位尺寸</a:t>
            </a:r>
            <a:r>
              <a:rPr lang="zh-CN" alt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、各</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构件的平面布置，查对各构件的连接时的位置和尺寸是否正确，培养认真</a:t>
            </a:r>
            <a:r>
              <a:rPr lang="zh-CN" alt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负责</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的态度。</a:t>
            </a:r>
            <a:endPar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文本框 1"/>
          <p:cNvSpPr txBox="1"/>
          <p:nvPr>
            <p:custDataLst>
              <p:tags r:id="rId7"/>
            </p:custDataLst>
          </p:nvPr>
        </p:nvSpPr>
        <p:spPr>
          <a:xfrm>
            <a:off x="3503930" y="926465"/>
            <a:ext cx="2378075" cy="568325"/>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ctr">
              <a:buClr>
                <a:srgbClr val="FFC000"/>
              </a:buClr>
              <a:buNone/>
            </a:pPr>
            <a:r>
              <a:rPr lang="zh-CN" altLang="en-US" sz="3200" b="1" dirty="0">
                <a:solidFill>
                  <a:schemeClr val="tx1"/>
                </a:solidFill>
                <a:cs typeface="微软雅黑" panose="020B0503020204020204" pitchFamily="34" charset="-122"/>
              </a:rPr>
              <a:t>学习任务</a:t>
            </a:r>
            <a:r>
              <a:rPr lang="en-US" altLang="zh-CN" sz="3200" b="1" dirty="0">
                <a:solidFill>
                  <a:schemeClr val="tx1"/>
                </a:solidFill>
                <a:cs typeface="微软雅黑" panose="020B0503020204020204" pitchFamily="34" charset="-122"/>
              </a:rPr>
              <a:t>2</a:t>
            </a:r>
          </a:p>
        </p:txBody>
      </p:sp>
      <p:sp>
        <p:nvSpPr>
          <p:cNvPr id="8" name="文本框 7"/>
          <p:cNvSpPr txBox="1"/>
          <p:nvPr>
            <p:custDataLst>
              <p:tags r:id="rId8"/>
            </p:custDataLst>
          </p:nvPr>
        </p:nvSpPr>
        <p:spPr>
          <a:xfrm>
            <a:off x="3238228" y="2722607"/>
            <a:ext cx="8185150" cy="506730"/>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marL="457200" indent="-457200">
              <a:buClr>
                <a:srgbClr val="FFC000"/>
              </a:buClr>
              <a:buFont typeface="Wingdings" panose="05000000000000000000" charset="0"/>
              <a:buChar char="Ø"/>
            </a:pPr>
            <a:r>
              <a:rPr lang="zh-CN" altLang="en-US" sz="2800" b="1" dirty="0">
                <a:solidFill>
                  <a:srgbClr val="000000">
                    <a:lumMod val="75000"/>
                    <a:lumOff val="25000"/>
                  </a:srgbClr>
                </a:solidFill>
                <a:latin typeface="Arial" panose="020B0604020202020204" pitchFamily="34" charset="0"/>
              </a:rPr>
              <a:t>任务目标</a:t>
            </a:r>
          </a:p>
        </p:txBody>
      </p:sp>
      <p:sp>
        <p:nvSpPr>
          <p:cNvPr id="4" name="文本框 3"/>
          <p:cNvSpPr txBox="1"/>
          <p:nvPr>
            <p:custDataLst>
              <p:tags r:id="rId9"/>
            </p:custDataLst>
          </p:nvPr>
        </p:nvSpPr>
        <p:spPr>
          <a:xfrm>
            <a:off x="3503930" y="1884045"/>
            <a:ext cx="8185150" cy="629920"/>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ctr">
              <a:buClr>
                <a:srgbClr val="FFC000"/>
              </a:buClr>
              <a:buNone/>
            </a:pPr>
            <a:r>
              <a:rPr lang="zh-CN" altLang="en-US" sz="3600" b="1" dirty="0">
                <a:solidFill>
                  <a:srgbClr val="000000">
                    <a:lumMod val="75000"/>
                    <a:lumOff val="25000"/>
                  </a:srgbClr>
                </a:solidFill>
                <a:latin typeface="宋体" panose="02010600030101010101" pitchFamily="2" charset="-122"/>
                <a:ea typeface="宋体" panose="02010600030101010101" pitchFamily="2" charset="-122"/>
              </a:rPr>
              <a:t>钢筋混凝土楼梯</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4" name="文本框 3"/>
          <p:cNvSpPr txBox="1"/>
          <p:nvPr>
            <p:custDataLst>
              <p:tags r:id="rId3"/>
            </p:custDataLst>
          </p:nvPr>
        </p:nvSpPr>
        <p:spPr>
          <a:xfrm>
            <a:off x="457155" y="152400"/>
            <a:ext cx="11277689" cy="609600"/>
          </a:xfrm>
          <a:prstGeom prst="rect">
            <a:avLst/>
          </a:prstGeom>
          <a:noFill/>
        </p:spPr>
        <p:txBody>
          <a:bodyPr wrap="square" lIns="63500" tIns="25400" rIns="63500" bIns="25400" rtlCol="0" anchor="ctr" anchorCtr="0">
            <a:normAutofit/>
          </a:bodyPr>
          <a:lstStyle/>
          <a:p>
            <a:pPr marL="0" indent="0" algn="l">
              <a:lnSpc>
                <a:spcPct val="100000"/>
              </a:lnSpc>
              <a:spcBef>
                <a:spcPts val="0"/>
              </a:spcBef>
              <a:spcAft>
                <a:spcPts val="0"/>
              </a:spcAft>
              <a:buSzPct val="100000"/>
              <a:buNone/>
            </a:pPr>
            <a:r>
              <a:rPr lang="zh-CN" altLang="en-US" sz="3200" b="1" spc="160" dirty="0">
                <a:solidFill>
                  <a:schemeClr val="lt1"/>
                </a:solidFill>
                <a:latin typeface="微软雅黑" panose="020B0503020204020204" pitchFamily="34" charset="-122"/>
                <a:ea typeface="微软雅黑" panose="020B0503020204020204" pitchFamily="34" charset="-122"/>
              </a:rPr>
              <a:t>一、现浇板式梯段</a:t>
            </a:r>
          </a:p>
        </p:txBody>
      </p:sp>
      <p:pic>
        <p:nvPicPr>
          <p:cNvPr id="5" name="图片 4"/>
          <p:cNvPicPr>
            <a:picLocks noChangeAspect="1"/>
          </p:cNvPicPr>
          <p:nvPr>
            <p:custDataLst>
              <p:tags r:id="rId4"/>
            </p:custDataLst>
          </p:nvPr>
        </p:nvPicPr>
        <p:blipFill rotWithShape="1">
          <a:blip r:embed="rId8"/>
          <a:srcRect t="2606" b="2606"/>
          <a:stretch>
            <a:fillRect/>
          </a:stretch>
        </p:blipFill>
        <p:spPr>
          <a:xfrm>
            <a:off x="609561" y="1524012"/>
            <a:ext cx="5669304" cy="4572025"/>
          </a:xfrm>
          <a:custGeom>
            <a:avLst/>
            <a:gdLst/>
            <a:ahLst/>
            <a:cxnLst>
              <a:cxn ang="3">
                <a:pos x="hc" y="t"/>
              </a:cxn>
              <a:cxn ang="cd2">
                <a:pos x="l" y="vc"/>
              </a:cxn>
              <a:cxn ang="cd4">
                <a:pos x="hc" y="b"/>
              </a:cxn>
              <a:cxn ang="0">
                <a:pos x="r" y="vc"/>
              </a:cxn>
            </a:cxnLst>
            <a:rect l="l" t="t" r="r" b="b"/>
            <a:pathLst>
              <a:path w="7200" h="7200">
                <a:moveTo>
                  <a:pt x="0" y="0"/>
                </a:moveTo>
                <a:lnTo>
                  <a:pt x="7200" y="0"/>
                </a:lnTo>
                <a:lnTo>
                  <a:pt x="7200" y="7200"/>
                </a:lnTo>
                <a:lnTo>
                  <a:pt x="0" y="7200"/>
                </a:lnTo>
                <a:lnTo>
                  <a:pt x="0" y="0"/>
                </a:lnTo>
                <a:close/>
              </a:path>
            </a:pathLst>
          </a:custGeom>
        </p:spPr>
      </p:pic>
      <p:sp>
        <p:nvSpPr>
          <p:cNvPr id="11" name="Title 6"/>
          <p:cNvSpPr txBox="1"/>
          <p:nvPr>
            <p:custDataLst>
              <p:tags r:id="rId5"/>
            </p:custDataLst>
          </p:nvPr>
        </p:nvSpPr>
        <p:spPr>
          <a:xfrm>
            <a:off x="6583680" y="1524012"/>
            <a:ext cx="4998758" cy="2132991"/>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ts val="0"/>
              </a:spcBef>
              <a:spcAft>
                <a:spcPts val="800"/>
              </a:spcAft>
              <a:buSzPct val="100000"/>
              <a:buNone/>
            </a:pPr>
            <a:r>
              <a:rPr altLang="zh-CN" sz="2000" spc="100" dirty="0" err="1">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板式梯段是指楼梯段作为一块整板，斜搁在楼梯的平台梁上。平台梁之间的距离便是这块板的跨度，</a:t>
            </a:r>
            <a:r>
              <a:rPr altLang="zh-CN" sz="2000" spc="100" dirty="0" err="1"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如</a:t>
            </a:r>
            <a:r>
              <a:rPr lang="zh-CN" altLang="en-US" sz="2000" spc="10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下</a:t>
            </a:r>
            <a:r>
              <a:rPr altLang="zh-CN" sz="2000" spc="100" dirty="0" err="1"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图所示</a:t>
            </a:r>
            <a:r>
              <a:rPr altLang="zh-CN" sz="20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p>
        </p:txBody>
      </p:sp>
      <p:pic>
        <p:nvPicPr>
          <p:cNvPr id="8" name="图片 7"/>
          <p:cNvPicPr>
            <a:picLocks noChangeAspect="1"/>
          </p:cNvPicPr>
          <p:nvPr>
            <p:custDataLst>
              <p:tags r:id="rId6"/>
            </p:custDataLst>
          </p:nvPr>
        </p:nvPicPr>
        <p:blipFill rotWithShape="1">
          <a:blip r:embed="rId9"/>
          <a:srcRect l="655" r="655"/>
          <a:stretch>
            <a:fillRect/>
          </a:stretch>
        </p:blipFill>
        <p:spPr>
          <a:xfrm>
            <a:off x="6583680" y="3961813"/>
            <a:ext cx="4998758" cy="2134235"/>
          </a:xfrm>
          <a:custGeom>
            <a:avLst/>
            <a:gdLst/>
            <a:ahLst/>
            <a:cxnLst>
              <a:cxn ang="3">
                <a:pos x="hc" y="t"/>
              </a:cxn>
              <a:cxn ang="cd2">
                <a:pos x="l" y="vc"/>
              </a:cxn>
              <a:cxn ang="cd4">
                <a:pos x="hc" y="b"/>
              </a:cxn>
              <a:cxn ang="0">
                <a:pos x="r" y="vc"/>
              </a:cxn>
            </a:cxnLst>
            <a:rect l="l" t="t" r="r" b="b"/>
            <a:pathLst>
              <a:path w="9600" h="2640">
                <a:moveTo>
                  <a:pt x="0" y="0"/>
                </a:moveTo>
                <a:lnTo>
                  <a:pt x="9600" y="0"/>
                </a:lnTo>
                <a:lnTo>
                  <a:pt x="9600" y="2640"/>
                </a:lnTo>
                <a:lnTo>
                  <a:pt x="0" y="2640"/>
                </a:lnTo>
                <a:lnTo>
                  <a:pt x="0" y="0"/>
                </a:lnTo>
                <a:close/>
              </a:path>
            </a:pathLst>
          </a:cu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2"/>
          <p:cNvSpPr txBox="1"/>
          <p:nvPr/>
        </p:nvSpPr>
        <p:spPr>
          <a:xfrm>
            <a:off x="1634490" y="2930616"/>
            <a:ext cx="4460240" cy="3042198"/>
          </a:xfrm>
          <a:prstGeom prst="rect">
            <a:avLst/>
          </a:prstGeom>
          <a:noFill/>
        </p:spPr>
        <p:txBody>
          <a:bodyPr wrap="square" lIns="86697" tIns="43348" rIns="86697" bIns="43348" rtlCol="0">
            <a:spAutoFit/>
          </a:bodyPr>
          <a:lstStyle/>
          <a:p>
            <a:pPr marL="609600" indent="-609600" algn="l">
              <a:lnSpc>
                <a:spcPct val="200000"/>
              </a:lnSpc>
              <a:buFont typeface="Wingdings" panose="05000000000000000000" pitchFamily="2" charset="2"/>
              <a:buBlip>
                <a:blip r:embed="rId2"/>
              </a:buBlip>
            </a:pPr>
            <a:r>
              <a:rPr lang="zh-CN" altLang="en-US" sz="2400" b="1" dirty="0">
                <a:solidFill>
                  <a:schemeClr val="accent1"/>
                </a:solidFill>
                <a:latin typeface="微软雅黑" panose="020B0503020204020204" pitchFamily="34" charset="-122"/>
                <a:ea typeface="微软雅黑" panose="020B0503020204020204" pitchFamily="34" charset="-122"/>
                <a:sym typeface="+mn-ea"/>
              </a:rPr>
              <a:t>单元一  民用建筑构造概述</a:t>
            </a:r>
            <a:endParaRPr lang="zh-CN" altLang="en-US" sz="2400" b="1" dirty="0">
              <a:solidFill>
                <a:schemeClr val="accent1"/>
              </a:solidFill>
              <a:latin typeface="微软雅黑" panose="020B0503020204020204" pitchFamily="34" charset="-122"/>
              <a:ea typeface="微软雅黑" panose="020B0503020204020204" pitchFamily="34" charset="-122"/>
            </a:endParaRPr>
          </a:p>
          <a:p>
            <a:pPr marL="609600" indent="-609600" algn="l">
              <a:lnSpc>
                <a:spcPct val="200000"/>
              </a:lnSpc>
              <a:buFont typeface="Wingdings" panose="05000000000000000000" pitchFamily="2" charset="2"/>
              <a:buBlip>
                <a:blip r:embed="rId2"/>
              </a:buBlip>
            </a:pPr>
            <a:r>
              <a:rPr lang="zh-CN" altLang="en-US" sz="2400" b="1" dirty="0">
                <a:solidFill>
                  <a:schemeClr val="accent1"/>
                </a:solidFill>
                <a:latin typeface="微软雅黑" panose="020B0503020204020204" pitchFamily="34" charset="-122"/>
                <a:ea typeface="微软雅黑" panose="020B0503020204020204" pitchFamily="34" charset="-122"/>
                <a:sym typeface="+mn-ea"/>
              </a:rPr>
              <a:t>单元二  基础与基础图识读</a:t>
            </a:r>
            <a:endParaRPr lang="zh-CN" altLang="en-US" sz="2400" b="1" dirty="0">
              <a:solidFill>
                <a:schemeClr val="accent1"/>
              </a:solidFill>
              <a:latin typeface="微软雅黑" panose="020B0503020204020204" pitchFamily="34" charset="-122"/>
              <a:ea typeface="微软雅黑" panose="020B0503020204020204" pitchFamily="34" charset="-122"/>
            </a:endParaRPr>
          </a:p>
          <a:p>
            <a:pPr marL="609600" indent="-609600" algn="l">
              <a:lnSpc>
                <a:spcPct val="200000"/>
              </a:lnSpc>
              <a:buFont typeface="Wingdings" panose="05000000000000000000" pitchFamily="2" charset="2"/>
              <a:buBlip>
                <a:blip r:embed="rId2"/>
              </a:buBlip>
            </a:pPr>
            <a:r>
              <a:rPr lang="zh-CN" altLang="en-US" sz="2400" b="1" dirty="0">
                <a:solidFill>
                  <a:schemeClr val="accent1"/>
                </a:solidFill>
                <a:latin typeface="微软雅黑" panose="020B0503020204020204" pitchFamily="34" charset="-122"/>
                <a:ea typeface="微软雅黑" panose="020B0503020204020204" pitchFamily="34" charset="-122"/>
                <a:sym typeface="+mn-ea"/>
              </a:rPr>
              <a:t>单元三  </a:t>
            </a:r>
            <a:r>
              <a:rPr lang="zh-CN" altLang="en-US" sz="2400" b="1" dirty="0" smtClean="0">
                <a:solidFill>
                  <a:schemeClr val="accent1"/>
                </a:solidFill>
                <a:latin typeface="微软雅黑" panose="020B0503020204020204" pitchFamily="34" charset="-122"/>
                <a:ea typeface="微软雅黑" panose="020B0503020204020204" pitchFamily="34" charset="-122"/>
                <a:sym typeface="+mn-ea"/>
              </a:rPr>
              <a:t>墙体</a:t>
            </a:r>
            <a:endParaRPr lang="en-US" altLang="zh-CN" sz="2400" b="1" dirty="0" smtClean="0">
              <a:solidFill>
                <a:schemeClr val="accent1"/>
              </a:solidFill>
              <a:latin typeface="微软雅黑" panose="020B0503020204020204" pitchFamily="34" charset="-122"/>
              <a:ea typeface="微软雅黑" panose="020B0503020204020204" pitchFamily="34" charset="-122"/>
              <a:sym typeface="+mn-ea"/>
            </a:endParaRPr>
          </a:p>
          <a:p>
            <a:pPr marL="609600" indent="-609600">
              <a:lnSpc>
                <a:spcPct val="200000"/>
              </a:lnSpc>
              <a:buBlip>
                <a:blip r:embed="rId2"/>
              </a:buBlip>
            </a:pPr>
            <a:r>
              <a:rPr lang="zh-CN" altLang="en-US" sz="2400" b="1" dirty="0">
                <a:solidFill>
                  <a:schemeClr val="accent1"/>
                </a:solidFill>
                <a:latin typeface="微软雅黑" panose="020B0503020204020204" pitchFamily="34" charset="-122"/>
                <a:ea typeface="微软雅黑" panose="020B0503020204020204" pitchFamily="34" charset="-122"/>
              </a:rPr>
              <a:t>单元四  楼（地）</a:t>
            </a:r>
            <a:r>
              <a:rPr lang="zh-CN" altLang="en-US" sz="2400" b="1" dirty="0" smtClean="0">
                <a:solidFill>
                  <a:schemeClr val="accent1"/>
                </a:solidFill>
                <a:latin typeface="微软雅黑" panose="020B0503020204020204" pitchFamily="34" charset="-122"/>
                <a:ea typeface="微软雅黑" panose="020B0503020204020204" pitchFamily="34" charset="-122"/>
              </a:rPr>
              <a:t>面</a:t>
            </a:r>
            <a:endParaRPr lang="zh-CN" altLang="en-US" sz="2400" b="1" dirty="0">
              <a:solidFill>
                <a:schemeClr val="accent1"/>
              </a:solidFill>
              <a:latin typeface="微软雅黑" panose="020B0503020204020204" pitchFamily="34" charset="-122"/>
              <a:ea typeface="微软雅黑" panose="020B0503020204020204" pitchFamily="34" charset="-122"/>
            </a:endParaRPr>
          </a:p>
        </p:txBody>
      </p:sp>
      <p:sp>
        <p:nvSpPr>
          <p:cNvPr id="4" name="TextBox 52"/>
          <p:cNvSpPr txBox="1"/>
          <p:nvPr/>
        </p:nvSpPr>
        <p:spPr>
          <a:xfrm>
            <a:off x="6660787" y="2930616"/>
            <a:ext cx="4460240" cy="3042198"/>
          </a:xfrm>
          <a:prstGeom prst="rect">
            <a:avLst/>
          </a:prstGeom>
          <a:noFill/>
        </p:spPr>
        <p:txBody>
          <a:bodyPr wrap="square" lIns="86697" tIns="43348" rIns="86697" bIns="43348" rtlCol="0">
            <a:spAutoFit/>
          </a:bodyPr>
          <a:lstStyle/>
          <a:p>
            <a:pPr marL="609600" indent="-609600" algn="l">
              <a:lnSpc>
                <a:spcPct val="200000"/>
              </a:lnSpc>
              <a:buFont typeface="Wingdings" panose="05000000000000000000" pitchFamily="2" charset="2"/>
              <a:buBlip>
                <a:blip r:embed="rId2"/>
              </a:buBlip>
            </a:pPr>
            <a:r>
              <a:rPr lang="zh-CN" altLang="en-US" sz="2400" b="1" dirty="0" smtClean="0">
                <a:solidFill>
                  <a:schemeClr val="accent1"/>
                </a:solidFill>
                <a:latin typeface="微软雅黑" panose="020B0503020204020204" pitchFamily="34" charset="-122"/>
                <a:ea typeface="微软雅黑" panose="020B0503020204020204" pitchFamily="34" charset="-122"/>
                <a:sym typeface="+mn-ea"/>
              </a:rPr>
              <a:t>单元</a:t>
            </a:r>
            <a:r>
              <a:rPr lang="zh-CN" altLang="en-US" sz="2400" b="1" dirty="0">
                <a:solidFill>
                  <a:schemeClr val="accent1"/>
                </a:solidFill>
                <a:latin typeface="微软雅黑" panose="020B0503020204020204" pitchFamily="34" charset="-122"/>
                <a:ea typeface="微软雅黑" panose="020B0503020204020204" pitchFamily="34" charset="-122"/>
                <a:sym typeface="+mn-ea"/>
              </a:rPr>
              <a:t>五  楼梯</a:t>
            </a:r>
          </a:p>
          <a:p>
            <a:pPr marL="609600" indent="-609600" algn="l">
              <a:lnSpc>
                <a:spcPct val="200000"/>
              </a:lnSpc>
              <a:buFont typeface="Wingdings" panose="05000000000000000000" pitchFamily="2" charset="2"/>
              <a:buBlip>
                <a:blip r:embed="rId2"/>
              </a:buBlip>
            </a:pPr>
            <a:r>
              <a:rPr lang="zh-CN" altLang="en-US" sz="2400" b="1" dirty="0">
                <a:solidFill>
                  <a:schemeClr val="accent1"/>
                </a:solidFill>
                <a:latin typeface="微软雅黑" panose="020B0503020204020204" pitchFamily="34" charset="-122"/>
                <a:ea typeface="微软雅黑" panose="020B0503020204020204" pitchFamily="34" charset="-122"/>
              </a:rPr>
              <a:t>单元六  门窗识图</a:t>
            </a:r>
          </a:p>
          <a:p>
            <a:pPr marL="609600" indent="-609600" algn="l">
              <a:lnSpc>
                <a:spcPct val="200000"/>
              </a:lnSpc>
              <a:buFont typeface="Wingdings" panose="05000000000000000000" pitchFamily="2" charset="2"/>
              <a:buBlip>
                <a:blip r:embed="rId2"/>
              </a:buBlip>
            </a:pPr>
            <a:r>
              <a:rPr lang="zh-CN" altLang="en-US" sz="2400" b="1" dirty="0">
                <a:solidFill>
                  <a:schemeClr val="accent1"/>
                </a:solidFill>
                <a:latin typeface="微软雅黑" panose="020B0503020204020204" pitchFamily="34" charset="-122"/>
                <a:ea typeface="微软雅黑" panose="020B0503020204020204" pitchFamily="34" charset="-122"/>
              </a:rPr>
              <a:t>单元七  </a:t>
            </a:r>
            <a:r>
              <a:rPr lang="zh-CN" altLang="en-US" sz="2400" b="1" dirty="0" smtClean="0">
                <a:solidFill>
                  <a:schemeClr val="accent1"/>
                </a:solidFill>
                <a:latin typeface="微软雅黑" panose="020B0503020204020204" pitchFamily="34" charset="-122"/>
                <a:ea typeface="微软雅黑" panose="020B0503020204020204" pitchFamily="34" charset="-122"/>
              </a:rPr>
              <a:t>屋顶</a:t>
            </a:r>
            <a:endParaRPr lang="en-US" altLang="zh-CN" sz="2400" b="1" dirty="0" smtClean="0">
              <a:solidFill>
                <a:schemeClr val="accent1"/>
              </a:solidFill>
              <a:latin typeface="微软雅黑" panose="020B0503020204020204" pitchFamily="34" charset="-122"/>
              <a:ea typeface="微软雅黑" panose="020B0503020204020204" pitchFamily="34" charset="-122"/>
            </a:endParaRPr>
          </a:p>
          <a:p>
            <a:pPr marL="609600" indent="-609600" algn="l">
              <a:lnSpc>
                <a:spcPct val="200000"/>
              </a:lnSpc>
              <a:buFont typeface="Wingdings" panose="05000000000000000000" pitchFamily="2" charset="2"/>
              <a:buBlip>
                <a:blip r:embed="rId2"/>
              </a:buBlip>
            </a:pPr>
            <a:r>
              <a:rPr lang="zh-CN" altLang="en-US" sz="2400" b="1" dirty="0" smtClean="0">
                <a:solidFill>
                  <a:schemeClr val="accent1"/>
                </a:solidFill>
                <a:latin typeface="微软雅黑" panose="020B0503020204020204" pitchFamily="34" charset="-122"/>
                <a:ea typeface="微软雅黑" panose="020B0503020204020204" pitchFamily="34" charset="-122"/>
              </a:rPr>
              <a:t>单元八  配式结构识图</a:t>
            </a:r>
            <a:endParaRPr lang="zh-CN" altLang="en-US" sz="2400" b="1"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20436447"/>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4" name="文本框 3"/>
          <p:cNvSpPr txBox="1"/>
          <p:nvPr>
            <p:custDataLst>
              <p:tags r:id="rId3"/>
            </p:custDataLst>
          </p:nvPr>
        </p:nvSpPr>
        <p:spPr>
          <a:xfrm>
            <a:off x="457155" y="152400"/>
            <a:ext cx="11277689" cy="609600"/>
          </a:xfrm>
          <a:prstGeom prst="rect">
            <a:avLst/>
          </a:prstGeom>
          <a:noFill/>
        </p:spPr>
        <p:txBody>
          <a:bodyPr wrap="square" lIns="63500" tIns="25400" rIns="63500" bIns="25400" rtlCol="0" anchor="ctr" anchorCtr="0">
            <a:normAutofit/>
          </a:bodyPr>
          <a:lstStyle/>
          <a:p>
            <a:pPr marL="0" indent="0" algn="l">
              <a:lnSpc>
                <a:spcPct val="100000"/>
              </a:lnSpc>
              <a:spcBef>
                <a:spcPts val="0"/>
              </a:spcBef>
              <a:spcAft>
                <a:spcPts val="0"/>
              </a:spcAft>
              <a:buSzPct val="100000"/>
              <a:buNone/>
            </a:pPr>
            <a:r>
              <a:rPr lang="zh-CN" altLang="en-US" sz="3200" b="1" spc="160" dirty="0">
                <a:solidFill>
                  <a:schemeClr val="lt1"/>
                </a:solidFill>
                <a:latin typeface="微软雅黑" panose="020B0503020204020204" pitchFamily="34" charset="-122"/>
                <a:ea typeface="微软雅黑" panose="020B0503020204020204" pitchFamily="34" charset="-122"/>
              </a:rPr>
              <a:t>二、现浇梁板式楼梯</a:t>
            </a:r>
          </a:p>
        </p:txBody>
      </p:sp>
      <p:sp>
        <p:nvSpPr>
          <p:cNvPr id="11" name="Title 6"/>
          <p:cNvSpPr txBox="1"/>
          <p:nvPr>
            <p:custDataLst>
              <p:tags r:id="rId4"/>
            </p:custDataLst>
          </p:nvPr>
        </p:nvSpPr>
        <p:spPr>
          <a:xfrm>
            <a:off x="6583680" y="1524012"/>
            <a:ext cx="4998758" cy="4803140"/>
          </a:xfrm>
          <a:prstGeom prst="rect">
            <a:avLst/>
          </a:prstGeom>
          <a:noFill/>
          <a:ln w="3175">
            <a:noFill/>
            <a:prstDash val="dash"/>
          </a:ln>
        </p:spPr>
        <p:txBody>
          <a:bodyPr wrap="square" lIns="63500" tIns="25400" rIns="63500" bIns="25400"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ts val="0"/>
              </a:spcBef>
              <a:spcAft>
                <a:spcPts val="800"/>
              </a:spcAft>
              <a:buSzPct val="100000"/>
              <a:buNone/>
            </a:pPr>
            <a:r>
              <a:rPr altLang="zh-CN" sz="18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当梯段较宽或楼梯负载较大时，采用板式梯段往往不经济，须增加梯段斜梁（简称梯梁）以承受板的荷载，并将荷载传给平台梁，这种梯段称为梁板式梯段。梁板式梯段在结构布置上有双梁布置和单梁布置之分。梯梁在板下部的称正梁式梯段，将梯梁反向上面称为反梁式梯段，如图2-5-8所示。</a:t>
            </a:r>
          </a:p>
          <a:p>
            <a:pPr marL="0" lvl="0" indent="0" algn="l" fontAlgn="auto">
              <a:lnSpc>
                <a:spcPct val="120000"/>
              </a:lnSpc>
              <a:spcBef>
                <a:spcPts val="0"/>
              </a:spcBef>
              <a:spcAft>
                <a:spcPts val="800"/>
              </a:spcAft>
              <a:buSzPct val="100000"/>
              <a:buNone/>
            </a:pPr>
            <a:r>
              <a:rPr altLang="zh-CN" sz="18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在梁板式结构中，单梁式楼梯是近年来公共建筑中采用较多的一种结构形式。这种楼梯的每个梯段由一根梯梁支承踏步。梯梁布置有两种方式，一种是单梁悬臂式楼梯，另一种是单梁挑板式楼梯。单梁楼梯受力复杂，梯梁不仅受弯，而且受扭；但这种楼梯外形轻巧、美观，常为建筑空间造型所采用。</a:t>
            </a:r>
          </a:p>
        </p:txBody>
      </p:sp>
      <p:pic>
        <p:nvPicPr>
          <p:cNvPr id="2" name="图片 1"/>
          <p:cNvPicPr>
            <a:picLocks noChangeAspect="1"/>
          </p:cNvPicPr>
          <p:nvPr/>
        </p:nvPicPr>
        <p:blipFill>
          <a:blip r:embed="rId6"/>
          <a:stretch>
            <a:fillRect/>
          </a:stretch>
        </p:blipFill>
        <p:spPr>
          <a:xfrm>
            <a:off x="457200" y="1244600"/>
            <a:ext cx="5724525" cy="5362575"/>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4" name="文本框 3"/>
          <p:cNvSpPr txBox="1"/>
          <p:nvPr>
            <p:custDataLst>
              <p:tags r:id="rId3"/>
            </p:custDataLst>
          </p:nvPr>
        </p:nvSpPr>
        <p:spPr>
          <a:xfrm>
            <a:off x="457155" y="152400"/>
            <a:ext cx="11277689" cy="609600"/>
          </a:xfrm>
          <a:prstGeom prst="rect">
            <a:avLst/>
          </a:prstGeom>
          <a:noFill/>
        </p:spPr>
        <p:txBody>
          <a:bodyPr wrap="square" lIns="63500" tIns="25400" rIns="63500" bIns="25400" rtlCol="0" anchor="ctr" anchorCtr="0">
            <a:normAutofit/>
          </a:bodyPr>
          <a:lstStyle/>
          <a:p>
            <a:pPr marL="0" indent="0" algn="l">
              <a:lnSpc>
                <a:spcPct val="100000"/>
              </a:lnSpc>
              <a:spcBef>
                <a:spcPts val="0"/>
              </a:spcBef>
              <a:spcAft>
                <a:spcPts val="0"/>
              </a:spcAft>
              <a:buSzPct val="100000"/>
              <a:buNone/>
            </a:pPr>
            <a:r>
              <a:rPr lang="zh-CN" altLang="en-US" sz="3200" b="1" spc="160" dirty="0">
                <a:solidFill>
                  <a:schemeClr val="lt1"/>
                </a:solidFill>
                <a:latin typeface="微软雅黑" panose="020B0503020204020204" pitchFamily="34" charset="-122"/>
                <a:ea typeface="微软雅黑" panose="020B0503020204020204" pitchFamily="34" charset="-122"/>
              </a:rPr>
              <a:t>二、现浇梁板式楼梯</a:t>
            </a:r>
          </a:p>
        </p:txBody>
      </p:sp>
      <p:sp>
        <p:nvSpPr>
          <p:cNvPr id="11" name="Title 6"/>
          <p:cNvSpPr txBox="1"/>
          <p:nvPr>
            <p:custDataLst>
              <p:tags r:id="rId4"/>
            </p:custDataLst>
          </p:nvPr>
        </p:nvSpPr>
        <p:spPr>
          <a:xfrm>
            <a:off x="1323340" y="1406537"/>
            <a:ext cx="4998758" cy="382905"/>
          </a:xfrm>
          <a:prstGeom prst="rect">
            <a:avLst/>
          </a:prstGeom>
          <a:noFill/>
          <a:ln w="3175">
            <a:noFill/>
            <a:prstDash val="dash"/>
          </a:ln>
        </p:spPr>
        <p:txBody>
          <a:bodyPr wrap="square" lIns="63500" tIns="25400" rIns="63500" bIns="25400"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ts val="0"/>
              </a:spcBef>
              <a:spcAft>
                <a:spcPts val="800"/>
              </a:spcAft>
              <a:buSzPct val="100000"/>
              <a:buNone/>
            </a:pPr>
            <a:r>
              <a:rPr altLang="zh-CN" sz="18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单梁悬臂式楼梯如图2-5-9 所示。</a:t>
            </a:r>
          </a:p>
        </p:txBody>
      </p:sp>
      <p:pic>
        <p:nvPicPr>
          <p:cNvPr id="3" name="图片 2"/>
          <p:cNvPicPr>
            <a:picLocks noChangeAspect="1"/>
          </p:cNvPicPr>
          <p:nvPr/>
        </p:nvPicPr>
        <p:blipFill>
          <a:blip r:embed="rId6"/>
          <a:stretch>
            <a:fillRect/>
          </a:stretch>
        </p:blipFill>
        <p:spPr>
          <a:xfrm>
            <a:off x="2671445" y="2191385"/>
            <a:ext cx="6848475" cy="4114800"/>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4" name="文本框 3"/>
          <p:cNvSpPr txBox="1"/>
          <p:nvPr>
            <p:custDataLst>
              <p:tags r:id="rId3"/>
            </p:custDataLst>
          </p:nvPr>
        </p:nvSpPr>
        <p:spPr>
          <a:xfrm>
            <a:off x="457155" y="152400"/>
            <a:ext cx="11277689" cy="609600"/>
          </a:xfrm>
          <a:prstGeom prst="rect">
            <a:avLst/>
          </a:prstGeom>
          <a:noFill/>
        </p:spPr>
        <p:txBody>
          <a:bodyPr wrap="square" lIns="63500" tIns="25400" rIns="63500" bIns="25400" rtlCol="0" anchor="ctr" anchorCtr="0">
            <a:normAutofit/>
          </a:bodyPr>
          <a:lstStyle/>
          <a:p>
            <a:pPr marL="0" indent="0" algn="l">
              <a:lnSpc>
                <a:spcPct val="100000"/>
              </a:lnSpc>
              <a:spcBef>
                <a:spcPts val="0"/>
              </a:spcBef>
              <a:spcAft>
                <a:spcPts val="0"/>
              </a:spcAft>
              <a:buSzPct val="100000"/>
              <a:buNone/>
            </a:pPr>
            <a:r>
              <a:rPr lang="zh-CN" altLang="en-US" sz="3200" b="1" spc="160" dirty="0">
                <a:solidFill>
                  <a:schemeClr val="lt1"/>
                </a:solidFill>
                <a:latin typeface="微软雅黑" panose="020B0503020204020204" pitchFamily="34" charset="-122"/>
                <a:ea typeface="微软雅黑" panose="020B0503020204020204" pitchFamily="34" charset="-122"/>
              </a:rPr>
              <a:t>三、预制装配梁承式钢筋混凝土楼梯</a:t>
            </a:r>
          </a:p>
        </p:txBody>
      </p:sp>
      <p:sp>
        <p:nvSpPr>
          <p:cNvPr id="11" name="Title 6"/>
          <p:cNvSpPr txBox="1"/>
          <p:nvPr>
            <p:custDataLst>
              <p:tags r:id="rId4"/>
            </p:custDataLst>
          </p:nvPr>
        </p:nvSpPr>
        <p:spPr>
          <a:xfrm>
            <a:off x="662940" y="1974227"/>
            <a:ext cx="4998758" cy="3806825"/>
          </a:xfrm>
          <a:prstGeom prst="rect">
            <a:avLst/>
          </a:prstGeom>
          <a:noFill/>
          <a:ln w="3175">
            <a:noFill/>
            <a:prstDash val="dash"/>
          </a:ln>
        </p:spPr>
        <p:txBody>
          <a:bodyPr wrap="square" lIns="63500" tIns="25400" rIns="63500" bIns="25400" anchor="ctr"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ts val="0"/>
              </a:spcBef>
              <a:spcAft>
                <a:spcPts val="800"/>
              </a:spcAft>
              <a:buSzPct val="100000"/>
              <a:buNone/>
            </a:pPr>
            <a:r>
              <a:rPr altLang="zh-CN" sz="18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钢筋混凝土楼梯具有坚固耐久、节约木材、防火性能好、可塑性强等优点，得到广泛应用。按其施工方式可分为</a:t>
            </a:r>
            <a:r>
              <a:rPr altLang="zh-CN" sz="1800" b="1" spc="100" dirty="0">
                <a:ln w="3175">
                  <a:noFill/>
                  <a:prstDash val="dash"/>
                </a:ln>
                <a:solidFill>
                  <a:srgbClr val="F87616"/>
                </a:solidFill>
                <a:latin typeface="微软雅黑" panose="020B0503020204020204" pitchFamily="34" charset="-122"/>
                <a:ea typeface="微软雅黑" panose="020B0503020204020204" pitchFamily="34" charset="-122"/>
                <a:cs typeface="微软雅黑" panose="020B0503020204020204" pitchFamily="34" charset="-122"/>
                <a:sym typeface="+mn-ea"/>
              </a:rPr>
              <a:t>预制装配式和现浇整体式</a:t>
            </a:r>
            <a:r>
              <a:rPr altLang="zh-CN" sz="18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。预制装配式有利于节约模板、提高施工速度，使用较为普通。</a:t>
            </a:r>
          </a:p>
          <a:p>
            <a:pPr marL="0" lvl="0" indent="0" algn="l" fontAlgn="auto">
              <a:lnSpc>
                <a:spcPct val="120000"/>
              </a:lnSpc>
              <a:spcBef>
                <a:spcPts val="0"/>
              </a:spcBef>
              <a:spcAft>
                <a:spcPts val="800"/>
              </a:spcAft>
              <a:buSzPct val="100000"/>
              <a:buNone/>
            </a:pPr>
            <a:r>
              <a:rPr altLang="zh-CN" sz="18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预制装配梁承式钢筋混凝土楼梯系指梯段由平台梁支承的楼梯构造方式。预制构件可按梯段（板式或梁板式梯段）、平台梁、平台板三部分进行划分，如图2-5-10 所示。预制装配式钢筋混凝土楼梯按其构造方式可分为</a:t>
            </a:r>
            <a:r>
              <a:rPr altLang="zh-CN" sz="1800" b="1" spc="100" dirty="0">
                <a:ln w="3175">
                  <a:noFill/>
                  <a:prstDash val="dash"/>
                </a:ln>
                <a:solidFill>
                  <a:srgbClr val="F87616"/>
                </a:solidFill>
                <a:latin typeface="微软雅黑" panose="020B0503020204020204" pitchFamily="34" charset="-122"/>
                <a:ea typeface="微软雅黑" panose="020B0503020204020204" pitchFamily="34" charset="-122"/>
                <a:cs typeface="微软雅黑" panose="020B0503020204020204" pitchFamily="34" charset="-122"/>
                <a:sym typeface="+mn-ea"/>
              </a:rPr>
              <a:t>梁承式、墙承式和墙悬臂式</a:t>
            </a:r>
            <a:r>
              <a:rPr altLang="zh-CN" sz="18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等类型。</a:t>
            </a:r>
          </a:p>
        </p:txBody>
      </p:sp>
      <p:pic>
        <p:nvPicPr>
          <p:cNvPr id="3" name="图片 2"/>
          <p:cNvPicPr>
            <a:picLocks noChangeAspect="1"/>
          </p:cNvPicPr>
          <p:nvPr/>
        </p:nvPicPr>
        <p:blipFill>
          <a:blip r:embed="rId6"/>
          <a:stretch>
            <a:fillRect/>
          </a:stretch>
        </p:blipFill>
        <p:spPr>
          <a:xfrm>
            <a:off x="6057900" y="1710690"/>
            <a:ext cx="6134100" cy="4333875"/>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组合 58"/>
          <p:cNvGrpSpPr/>
          <p:nvPr>
            <p:custDataLst>
              <p:tags r:id="rId2"/>
            </p:custDataLst>
          </p:nvPr>
        </p:nvGrpSpPr>
        <p:grpSpPr>
          <a:xfrm rot="10800000">
            <a:off x="8282053" y="787549"/>
            <a:ext cx="749177" cy="432670"/>
            <a:chOff x="514350" y="1129586"/>
            <a:chExt cx="720000" cy="415819"/>
          </a:xfrm>
          <a:solidFill>
            <a:srgbClr val="FFFFFF">
              <a:lumMod val="95000"/>
              <a:alpha val="42000"/>
            </a:srgbClr>
          </a:solidFill>
        </p:grpSpPr>
        <p:sp>
          <p:nvSpPr>
            <p:cNvPr id="60" name="任意多边形: 形状 59"/>
            <p:cNvSpPr/>
            <p:nvPr>
              <p:custDataLst>
                <p:tags r:id="rId9"/>
              </p:custDataLst>
            </p:nvPr>
          </p:nvSpPr>
          <p:spPr>
            <a:xfrm>
              <a:off x="514350" y="1129586"/>
              <a:ext cx="340237" cy="415819"/>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61" name="任意多边形: 形状 60"/>
            <p:cNvSpPr/>
            <p:nvPr>
              <p:custDataLst>
                <p:tags r:id="rId10"/>
              </p:custDataLst>
            </p:nvPr>
          </p:nvSpPr>
          <p:spPr>
            <a:xfrm>
              <a:off x="894113" y="1129586"/>
              <a:ext cx="340237" cy="415819"/>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grpSp>
      <p:sp>
        <p:nvSpPr>
          <p:cNvPr id="64" name="矩形 63"/>
          <p:cNvSpPr/>
          <p:nvPr>
            <p:custDataLst>
              <p:tags r:id="rId3"/>
            </p:custDataLst>
          </p:nvPr>
        </p:nvSpPr>
        <p:spPr>
          <a:xfrm>
            <a:off x="49712" y="65989"/>
            <a:ext cx="473635" cy="2407844"/>
          </a:xfrm>
          <a:prstGeom prst="rect">
            <a:avLst/>
          </a:prstGeom>
          <a:solidFill>
            <a:srgbClr val="F3901B"/>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3" name="文本框 2"/>
          <p:cNvSpPr txBox="1"/>
          <p:nvPr>
            <p:custDataLst>
              <p:tags r:id="rId4"/>
            </p:custDataLst>
          </p:nvPr>
        </p:nvSpPr>
        <p:spPr>
          <a:xfrm>
            <a:off x="988060" y="289560"/>
            <a:ext cx="6854825" cy="624840"/>
          </a:xfrm>
          <a:prstGeom prst="rect">
            <a:avLst/>
          </a:prstGeom>
          <a:noFill/>
        </p:spPr>
        <p:txBody>
          <a:bodyPr wrap="square" lIns="101600" tIns="38100" rIns="63500" bIns="38100" rtlCol="0">
            <a:noAutofit/>
          </a:bodyPr>
          <a:lstStyle/>
          <a:p>
            <a:r>
              <a:rPr sz="3600" b="1">
                <a:latin typeface="Arial" panose="020B0604020202020204" pitchFamily="34" charset="0"/>
                <a:sym typeface="+mn-ea"/>
              </a:rPr>
              <a:t>（一）梯段</a:t>
            </a:r>
          </a:p>
        </p:txBody>
      </p:sp>
      <p:grpSp>
        <p:nvGrpSpPr>
          <p:cNvPr id="9" name="组合 8"/>
          <p:cNvGrpSpPr/>
          <p:nvPr>
            <p:custDataLst>
              <p:tags r:id="rId5"/>
            </p:custDataLst>
          </p:nvPr>
        </p:nvGrpSpPr>
        <p:grpSpPr>
          <a:xfrm>
            <a:off x="988060" y="1219835"/>
            <a:ext cx="10253345" cy="2513330"/>
            <a:chOff x="7717" y="4423"/>
            <a:chExt cx="8888" cy="3958"/>
          </a:xfrm>
        </p:grpSpPr>
        <p:grpSp>
          <p:nvGrpSpPr>
            <p:cNvPr id="31" name="组合 30"/>
            <p:cNvGrpSpPr/>
            <p:nvPr/>
          </p:nvGrpSpPr>
          <p:grpSpPr>
            <a:xfrm>
              <a:off x="7717" y="4423"/>
              <a:ext cx="8888" cy="3958"/>
              <a:chOff x="4467232" y="3408332"/>
              <a:chExt cx="5369565" cy="2512634"/>
            </a:xfrm>
          </p:grpSpPr>
          <p:sp>
            <p:nvSpPr>
              <p:cNvPr id="32" name="矩形 31"/>
              <p:cNvSpPr/>
              <p:nvPr>
                <p:custDataLst>
                  <p:tags r:id="rId7"/>
                </p:custDataLst>
              </p:nvPr>
            </p:nvSpPr>
            <p:spPr>
              <a:xfrm>
                <a:off x="4467232" y="3408332"/>
                <a:ext cx="5369565" cy="2512634"/>
              </a:xfrm>
              <a:prstGeom prst="rect">
                <a:avLst/>
              </a:prstGeom>
              <a:solidFill>
                <a:srgbClr val="FFFFFF">
                  <a:lumMod val="95000"/>
                </a:srgbClr>
              </a:solidFill>
              <a:ln>
                <a:noFill/>
              </a:ln>
              <a:effectLst/>
            </p:spPr>
            <p:style>
              <a:lnRef idx="2">
                <a:srgbClr val="1E6BC5">
                  <a:shade val="50000"/>
                </a:srgbClr>
              </a:lnRef>
              <a:fillRef idx="1">
                <a:srgbClr val="1E6BC5"/>
              </a:fillRef>
              <a:effectRef idx="0">
                <a:srgbClr val="1E6BC5"/>
              </a:effectRef>
              <a:fontRef idx="minor">
                <a:srgbClr val="FFFFFF"/>
              </a:fontRef>
            </p:style>
            <p:txBody>
              <a:bodyPr rtlCol="0" anchor="ctr"/>
              <a:lstStyle>
                <a:defPPr>
                  <a:defRPr lang="zh-CN">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dirty="0"/>
              </a:p>
            </p:txBody>
          </p:sp>
          <p:sp>
            <p:nvSpPr>
              <p:cNvPr id="33" name="等腰三角形 32"/>
              <p:cNvSpPr/>
              <p:nvPr>
                <p:custDataLst>
                  <p:tags r:id="rId8"/>
                </p:custDataLst>
              </p:nvPr>
            </p:nvSpPr>
            <p:spPr>
              <a:xfrm rot="5400000">
                <a:off x="7448465" y="4834118"/>
                <a:ext cx="283392" cy="92743"/>
              </a:xfrm>
              <a:prstGeom prst="triangle">
                <a:avLst/>
              </a:prstGeom>
              <a:solidFill>
                <a:srgbClr val="FFFFFF">
                  <a:lumMod val="95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grpSp>
        <p:sp>
          <p:nvSpPr>
            <p:cNvPr id="6" name="文本框 5"/>
            <p:cNvSpPr txBox="1"/>
            <p:nvPr>
              <p:custDataLst>
                <p:tags r:id="rId6"/>
              </p:custDataLst>
            </p:nvPr>
          </p:nvSpPr>
          <p:spPr>
            <a:xfrm>
              <a:off x="8027" y="4658"/>
              <a:ext cx="8270" cy="3489"/>
            </a:xfrm>
            <a:prstGeom prst="rect">
              <a:avLst/>
            </a:prstGeom>
            <a:noFill/>
          </p:spPr>
          <p:txBody>
            <a:bodyPr wrap="square" lIns="101600" tIns="0" rIns="82550" bIns="0" rtlCol="0">
              <a:spAutoFit/>
            </a:bodyPr>
            <a:lstStyle/>
            <a:p>
              <a:pPr algn="just" fontAlgn="auto">
                <a:lnSpc>
                  <a:spcPct val="150000"/>
                </a:lnSpc>
              </a:pPr>
              <a:r>
                <a:rPr lang="zh-CN" altLang="en-US" sz="1600" b="1" dirty="0">
                  <a:latin typeface="Arial" panose="020B0604020202020204" pitchFamily="34" charset="0"/>
                  <a:sym typeface="+mn-ea"/>
                </a:rPr>
                <a:t>1. 梁板式梯段</a:t>
              </a:r>
            </a:p>
            <a:p>
              <a:pPr algn="just" fontAlgn="auto">
                <a:lnSpc>
                  <a:spcPct val="150000"/>
                </a:lnSpc>
              </a:pPr>
              <a:r>
                <a:rPr lang="zh-CN" altLang="en-US" sz="1600" dirty="0">
                  <a:latin typeface="Arial" panose="020B0604020202020204" pitchFamily="34" charset="0"/>
                  <a:sym typeface="+mn-ea"/>
                </a:rPr>
                <a:t>梁板式梯段由梯斜梁和踏步板组成。一般在踏步板两端各设一根梯斜梁，踏步板支承在梯斜梁上。由于构件小型化，不需大型起重设备即可安装，施工简便。</a:t>
              </a:r>
            </a:p>
            <a:p>
              <a:pPr algn="just" fontAlgn="auto">
                <a:lnSpc>
                  <a:spcPct val="150000"/>
                </a:lnSpc>
              </a:pPr>
              <a:r>
                <a:rPr lang="zh-CN" altLang="en-US" sz="1600" dirty="0">
                  <a:latin typeface="Arial" panose="020B0604020202020204" pitchFamily="34" charset="0"/>
                  <a:sym typeface="+mn-ea"/>
                </a:rPr>
                <a:t>（1）踏步板：踏步板断面形式有一字形、L 形、三角形等，如图2-5-11 所示。</a:t>
              </a:r>
            </a:p>
            <a:p>
              <a:pPr algn="just" fontAlgn="auto">
                <a:lnSpc>
                  <a:spcPct val="150000"/>
                </a:lnSpc>
              </a:pPr>
              <a:r>
                <a:rPr lang="zh-CN" altLang="en-US" sz="1600" dirty="0">
                  <a:latin typeface="Arial" panose="020B0604020202020204" pitchFamily="34" charset="0"/>
                  <a:sym typeface="+mn-ea"/>
                </a:rPr>
                <a:t>（2）梯斜梁：用于搁置一字形、L 形断面踏步板的梯斜梁为锯齿形变断面构件。用于搁置三角形断面踏步板的梯斜梁为等断面构件，如图2-5-12 所示。</a:t>
              </a:r>
            </a:p>
          </p:txBody>
        </p:sp>
      </p:grpSp>
      <p:pic>
        <p:nvPicPr>
          <p:cNvPr id="2" name="图片 1"/>
          <p:cNvPicPr>
            <a:picLocks noChangeAspect="1"/>
          </p:cNvPicPr>
          <p:nvPr/>
        </p:nvPicPr>
        <p:blipFill>
          <a:blip r:embed="rId12"/>
          <a:stretch>
            <a:fillRect/>
          </a:stretch>
        </p:blipFill>
        <p:spPr>
          <a:xfrm>
            <a:off x="988060" y="3733165"/>
            <a:ext cx="4381500" cy="2943225"/>
          </a:xfrm>
          <a:prstGeom prst="rect">
            <a:avLst/>
          </a:prstGeom>
        </p:spPr>
      </p:pic>
      <p:pic>
        <p:nvPicPr>
          <p:cNvPr id="7" name="图片 6"/>
          <p:cNvPicPr>
            <a:picLocks noChangeAspect="1"/>
          </p:cNvPicPr>
          <p:nvPr/>
        </p:nvPicPr>
        <p:blipFill>
          <a:blip r:embed="rId13"/>
          <a:stretch>
            <a:fillRect/>
          </a:stretch>
        </p:blipFill>
        <p:spPr>
          <a:xfrm>
            <a:off x="5859780" y="4257040"/>
            <a:ext cx="5381625" cy="2419350"/>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70"/>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par>
                          <p:cTn id="10" fill="hold">
                            <p:stCondLst>
                              <p:cond delay="1000"/>
                            </p:stCondLst>
                            <p:childTnLst>
                              <p:par>
                                <p:cTn id="11" presetID="8" presetClass="emph" presetSubtype="0" fill="hold" grpId="1" nodeType="afterEffect">
                                  <p:stCondLst>
                                    <p:cond delay="0"/>
                                  </p:stCondLst>
                                  <p:childTnLst>
                                    <p:animRot by="21600000">
                                      <p:cBhvr>
                                        <p:cTn id="12" dur="2000" fill="hold"/>
                                        <p:tgtEl>
                                          <p:spTgt spid="3"/>
                                        </p:tgtEl>
                                        <p:attrNameLst>
                                          <p:attrName>r</p:attrName>
                                        </p:attrNameLst>
                                      </p:cBhvr>
                                    </p:animRot>
                                  </p:childTnLst>
                                </p:cTn>
                              </p:par>
                            </p:childTnLst>
                          </p:cTn>
                        </p:par>
                        <p:par>
                          <p:cTn id="13" fill="hold">
                            <p:stCondLst>
                              <p:cond delay="3000"/>
                            </p:stCondLst>
                            <p:childTnLst>
                              <p:par>
                                <p:cTn id="14" presetID="8" presetClass="entr" presetSubtype="32"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diamond(out)">
                                      <p:cBhvr>
                                        <p:cTn id="16"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userDrawn="1">
            <p:custDataLst>
              <p:tags r:id="rId2"/>
            </p:custDataLst>
          </p:nvPr>
        </p:nvSpPr>
        <p:spPr>
          <a:xfrm>
            <a:off x="0" y="0"/>
            <a:ext cx="12192000" cy="905256"/>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7" name="矩形 15"/>
          <p:cNvSpPr/>
          <p:nvPr>
            <p:custDataLst>
              <p:tags r:id="rId3"/>
            </p:custDataLst>
          </p:nvPr>
        </p:nvSpPr>
        <p:spPr>
          <a:xfrm>
            <a:off x="1143121" y="1676413"/>
            <a:ext cx="6178271" cy="4724438"/>
          </a:xfrm>
          <a:prstGeom prst="rect">
            <a:avLst/>
          </a:prstGeom>
          <a:solidFill>
            <a:schemeClr val="accent1">
              <a:alpha val="50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en-US" altLang="zh-CN">
                <a:solidFill>
                  <a:schemeClr val="dk1"/>
                </a:solidFill>
                <a:latin typeface="微软雅黑" panose="020B0503020204020204" pitchFamily="34" charset="-122"/>
                <a:ea typeface="微软雅黑" panose="020B0503020204020204" pitchFamily="34" charset="-122"/>
              </a:rPr>
              <a:t>2</a:t>
            </a:r>
          </a:p>
        </p:txBody>
      </p:sp>
      <p:sp>
        <p:nvSpPr>
          <p:cNvPr id="10" name="矩形 15"/>
          <p:cNvSpPr/>
          <p:nvPr>
            <p:custDataLst>
              <p:tags r:id="rId4"/>
            </p:custDataLst>
          </p:nvPr>
        </p:nvSpPr>
        <p:spPr>
          <a:xfrm>
            <a:off x="838308" y="1371611"/>
            <a:ext cx="6178271" cy="4724438"/>
          </a:xfrm>
          <a:prstGeom prst="rect">
            <a:avLst/>
          </a:prstGeom>
          <a:solidFill>
            <a:schemeClr val="accent1">
              <a:alpha val="50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en-US" altLang="zh-CN">
                <a:solidFill>
                  <a:schemeClr val="dk1"/>
                </a:solidFill>
                <a:latin typeface="微软雅黑" panose="020B0503020204020204" pitchFamily="34" charset="-122"/>
                <a:ea typeface="微软雅黑" panose="020B0503020204020204" pitchFamily="34" charset="-122"/>
              </a:rPr>
              <a:t>2</a:t>
            </a:r>
          </a:p>
        </p:txBody>
      </p:sp>
      <p:sp>
        <p:nvSpPr>
          <p:cNvPr id="11" name="任意多边形 10"/>
          <p:cNvSpPr>
            <a:spLocks noChangeAspect="1"/>
          </p:cNvSpPr>
          <p:nvPr>
            <p:custDataLst>
              <p:tags r:id="rId5"/>
            </p:custDataLst>
          </p:nvPr>
        </p:nvSpPr>
        <p:spPr>
          <a:xfrm>
            <a:off x="8191354" y="2438420"/>
            <a:ext cx="714592" cy="101601"/>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477" h="210">
                <a:moveTo>
                  <a:pt x="0" y="105"/>
                </a:moveTo>
                <a:cubicBezTo>
                  <a:pt x="0" y="47"/>
                  <a:pt x="47" y="0"/>
                  <a:pt x="105" y="0"/>
                </a:cubicBezTo>
                <a:cubicBezTo>
                  <a:pt x="163" y="0"/>
                  <a:pt x="210" y="47"/>
                  <a:pt x="210" y="105"/>
                </a:cubicBezTo>
                <a:cubicBezTo>
                  <a:pt x="210" y="163"/>
                  <a:pt x="163" y="210"/>
                  <a:pt x="105" y="210"/>
                </a:cubicBezTo>
                <a:cubicBezTo>
                  <a:pt x="47" y="210"/>
                  <a:pt x="0" y="163"/>
                  <a:pt x="0" y="105"/>
                </a:cubicBezTo>
                <a:close/>
                <a:moveTo>
                  <a:pt x="432" y="105"/>
                </a:moveTo>
                <a:cubicBezTo>
                  <a:pt x="432" y="47"/>
                  <a:pt x="479" y="0"/>
                  <a:pt x="537" y="0"/>
                </a:cubicBezTo>
                <a:cubicBezTo>
                  <a:pt x="595" y="0"/>
                  <a:pt x="642" y="47"/>
                  <a:pt x="642" y="105"/>
                </a:cubicBezTo>
                <a:cubicBezTo>
                  <a:pt x="642" y="163"/>
                  <a:pt x="595" y="210"/>
                  <a:pt x="537" y="210"/>
                </a:cubicBezTo>
                <a:cubicBezTo>
                  <a:pt x="479" y="210"/>
                  <a:pt x="432" y="163"/>
                  <a:pt x="432" y="105"/>
                </a:cubicBezTo>
                <a:close/>
                <a:moveTo>
                  <a:pt x="847" y="105"/>
                </a:moveTo>
                <a:cubicBezTo>
                  <a:pt x="847" y="47"/>
                  <a:pt x="894" y="0"/>
                  <a:pt x="952" y="0"/>
                </a:cubicBezTo>
                <a:cubicBezTo>
                  <a:pt x="1010" y="0"/>
                  <a:pt x="1057" y="47"/>
                  <a:pt x="1057" y="105"/>
                </a:cubicBezTo>
                <a:cubicBezTo>
                  <a:pt x="1057" y="163"/>
                  <a:pt x="1010" y="210"/>
                  <a:pt x="952" y="210"/>
                </a:cubicBezTo>
                <a:cubicBezTo>
                  <a:pt x="894" y="210"/>
                  <a:pt x="847" y="163"/>
                  <a:pt x="847" y="105"/>
                </a:cubicBezTo>
                <a:close/>
                <a:moveTo>
                  <a:pt x="1267" y="105"/>
                </a:moveTo>
                <a:cubicBezTo>
                  <a:pt x="1267" y="47"/>
                  <a:pt x="1314" y="0"/>
                  <a:pt x="1372" y="0"/>
                </a:cubicBezTo>
                <a:cubicBezTo>
                  <a:pt x="1430" y="0"/>
                  <a:pt x="1477" y="47"/>
                  <a:pt x="1477" y="105"/>
                </a:cubicBezTo>
                <a:cubicBezTo>
                  <a:pt x="1477" y="163"/>
                  <a:pt x="1430" y="210"/>
                  <a:pt x="1372" y="210"/>
                </a:cubicBezTo>
                <a:cubicBezTo>
                  <a:pt x="1314" y="210"/>
                  <a:pt x="1267" y="163"/>
                  <a:pt x="1267" y="105"/>
                </a:cubicBezTo>
                <a:close/>
              </a:path>
            </a:pathLst>
          </a:custGeom>
          <a:solidFill>
            <a:schemeClr val="dk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2" name="任意多边形 11"/>
          <p:cNvSpPr>
            <a:spLocks noChangeAspect="1"/>
          </p:cNvSpPr>
          <p:nvPr>
            <p:custDataLst>
              <p:tags r:id="rId6"/>
            </p:custDataLst>
          </p:nvPr>
        </p:nvSpPr>
        <p:spPr>
          <a:xfrm>
            <a:off x="10439277" y="5029240"/>
            <a:ext cx="714592" cy="101601"/>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477" h="210">
                <a:moveTo>
                  <a:pt x="0" y="105"/>
                </a:moveTo>
                <a:cubicBezTo>
                  <a:pt x="0" y="47"/>
                  <a:pt x="47" y="0"/>
                  <a:pt x="105" y="0"/>
                </a:cubicBezTo>
                <a:cubicBezTo>
                  <a:pt x="163" y="0"/>
                  <a:pt x="210" y="47"/>
                  <a:pt x="210" y="105"/>
                </a:cubicBezTo>
                <a:cubicBezTo>
                  <a:pt x="210" y="163"/>
                  <a:pt x="163" y="210"/>
                  <a:pt x="105" y="210"/>
                </a:cubicBezTo>
                <a:cubicBezTo>
                  <a:pt x="47" y="210"/>
                  <a:pt x="0" y="163"/>
                  <a:pt x="0" y="105"/>
                </a:cubicBezTo>
                <a:close/>
                <a:moveTo>
                  <a:pt x="432" y="105"/>
                </a:moveTo>
                <a:cubicBezTo>
                  <a:pt x="432" y="47"/>
                  <a:pt x="479" y="0"/>
                  <a:pt x="537" y="0"/>
                </a:cubicBezTo>
                <a:cubicBezTo>
                  <a:pt x="595" y="0"/>
                  <a:pt x="642" y="47"/>
                  <a:pt x="642" y="105"/>
                </a:cubicBezTo>
                <a:cubicBezTo>
                  <a:pt x="642" y="163"/>
                  <a:pt x="595" y="210"/>
                  <a:pt x="537" y="210"/>
                </a:cubicBezTo>
                <a:cubicBezTo>
                  <a:pt x="479" y="210"/>
                  <a:pt x="432" y="163"/>
                  <a:pt x="432" y="105"/>
                </a:cubicBezTo>
                <a:close/>
                <a:moveTo>
                  <a:pt x="847" y="105"/>
                </a:moveTo>
                <a:cubicBezTo>
                  <a:pt x="847" y="47"/>
                  <a:pt x="894" y="0"/>
                  <a:pt x="952" y="0"/>
                </a:cubicBezTo>
                <a:cubicBezTo>
                  <a:pt x="1010" y="0"/>
                  <a:pt x="1057" y="47"/>
                  <a:pt x="1057" y="105"/>
                </a:cubicBezTo>
                <a:cubicBezTo>
                  <a:pt x="1057" y="163"/>
                  <a:pt x="1010" y="210"/>
                  <a:pt x="952" y="210"/>
                </a:cubicBezTo>
                <a:cubicBezTo>
                  <a:pt x="894" y="210"/>
                  <a:pt x="847" y="163"/>
                  <a:pt x="847" y="105"/>
                </a:cubicBezTo>
                <a:close/>
                <a:moveTo>
                  <a:pt x="1267" y="105"/>
                </a:moveTo>
                <a:cubicBezTo>
                  <a:pt x="1267" y="47"/>
                  <a:pt x="1314" y="0"/>
                  <a:pt x="1372" y="0"/>
                </a:cubicBezTo>
                <a:cubicBezTo>
                  <a:pt x="1430" y="0"/>
                  <a:pt x="1477" y="47"/>
                  <a:pt x="1477" y="105"/>
                </a:cubicBezTo>
                <a:cubicBezTo>
                  <a:pt x="1477" y="163"/>
                  <a:pt x="1430" y="210"/>
                  <a:pt x="1372" y="210"/>
                </a:cubicBezTo>
                <a:cubicBezTo>
                  <a:pt x="1314" y="210"/>
                  <a:pt x="1267" y="163"/>
                  <a:pt x="1267" y="105"/>
                </a:cubicBezTo>
                <a:close/>
              </a:path>
            </a:pathLst>
          </a:custGeom>
          <a:solidFill>
            <a:schemeClr val="dk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5" name="文本框 4"/>
          <p:cNvSpPr txBox="1"/>
          <p:nvPr>
            <p:custDataLst>
              <p:tags r:id="rId7"/>
            </p:custDataLst>
          </p:nvPr>
        </p:nvSpPr>
        <p:spPr>
          <a:xfrm>
            <a:off x="457155" y="152400"/>
            <a:ext cx="11277689" cy="609600"/>
          </a:xfrm>
          <a:prstGeom prst="rect">
            <a:avLst/>
          </a:prstGeom>
          <a:noFill/>
        </p:spPr>
        <p:txBody>
          <a:bodyPr wrap="square" lIns="63500" tIns="25400" rIns="63500" bIns="25400" rtlCol="0" anchor="ctr" anchorCtr="0">
            <a:normAutofit/>
          </a:bodyPr>
          <a:lstStyle/>
          <a:p>
            <a:pPr marL="0" indent="0" algn="l">
              <a:lnSpc>
                <a:spcPct val="100000"/>
              </a:lnSpc>
              <a:spcBef>
                <a:spcPts val="0"/>
              </a:spcBef>
              <a:spcAft>
                <a:spcPts val="0"/>
              </a:spcAft>
              <a:buSzPct val="100000"/>
              <a:buNone/>
            </a:pPr>
            <a:r>
              <a:rPr sz="3200" b="1" spc="160">
                <a:solidFill>
                  <a:schemeClr val="lt1"/>
                </a:solidFill>
                <a:latin typeface="微软雅黑" panose="020B0503020204020204" pitchFamily="34" charset="-122"/>
                <a:ea typeface="微软雅黑" panose="020B0503020204020204" pitchFamily="34" charset="-122"/>
                <a:sym typeface="+mn-ea"/>
              </a:rPr>
              <a:t>（一）梯段</a:t>
            </a:r>
          </a:p>
        </p:txBody>
      </p:sp>
      <p:pic>
        <p:nvPicPr>
          <p:cNvPr id="8" name="图片 7"/>
          <p:cNvPicPr>
            <a:picLocks noChangeAspect="1"/>
          </p:cNvPicPr>
          <p:nvPr>
            <p:custDataLst>
              <p:tags r:id="rId8"/>
            </p:custDataLst>
          </p:nvPr>
        </p:nvPicPr>
        <p:blipFill rotWithShape="1">
          <a:blip r:embed="rId11"/>
          <a:srcRect l="518" r="518"/>
          <a:stretch>
            <a:fillRect/>
          </a:stretch>
        </p:blipFill>
        <p:spPr>
          <a:xfrm>
            <a:off x="990719" y="1524012"/>
            <a:ext cx="6178295" cy="4724425"/>
          </a:xfrm>
          <a:custGeom>
            <a:avLst/>
            <a:gdLst/>
            <a:ahLst/>
            <a:cxnLst>
              <a:cxn ang="3">
                <a:pos x="hc" y="t"/>
              </a:cxn>
              <a:cxn ang="cd2">
                <a:pos x="l" y="vc"/>
              </a:cxn>
              <a:cxn ang="cd4">
                <a:pos x="hc" y="b"/>
              </a:cxn>
              <a:cxn ang="0">
                <a:pos x="r" y="vc"/>
              </a:cxn>
            </a:cxnLst>
            <a:rect l="l" t="t" r="r" b="b"/>
            <a:pathLst>
              <a:path w="6000" h="7440">
                <a:moveTo>
                  <a:pt x="0" y="0"/>
                </a:moveTo>
                <a:lnTo>
                  <a:pt x="6000" y="0"/>
                </a:lnTo>
                <a:lnTo>
                  <a:pt x="6000" y="7440"/>
                </a:lnTo>
                <a:lnTo>
                  <a:pt x="0" y="7440"/>
                </a:lnTo>
                <a:lnTo>
                  <a:pt x="0" y="0"/>
                </a:lnTo>
                <a:close/>
              </a:path>
            </a:pathLst>
          </a:custGeom>
        </p:spPr>
      </p:pic>
      <p:sp>
        <p:nvSpPr>
          <p:cNvPr id="13" name="Title 6"/>
          <p:cNvSpPr txBox="1"/>
          <p:nvPr>
            <p:custDataLst>
              <p:tags r:id="rId9"/>
            </p:custDataLst>
          </p:nvPr>
        </p:nvSpPr>
        <p:spPr>
          <a:xfrm>
            <a:off x="8343755" y="2895600"/>
            <a:ext cx="2857525" cy="182880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400050" algn="l" fontAlgn="ctr">
              <a:lnSpc>
                <a:spcPct val="130000"/>
              </a:lnSpc>
              <a:spcBef>
                <a:spcPts val="1000"/>
              </a:spcBef>
              <a:spcAft>
                <a:spcPts val="0"/>
              </a:spcAft>
              <a:buSzPct val="100000"/>
              <a:buFont typeface="+mj-ea"/>
              <a:buNone/>
            </a:pPr>
            <a:r>
              <a:rPr altLang="zh-CN" sz="2000" b="1"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000" b="1"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板式梯段</a:t>
            </a:r>
          </a:p>
          <a:p>
            <a:pPr marL="0" lvl="0" indent="-285750" algn="l" fontAlgn="ctr">
              <a:lnSpc>
                <a:spcPct val="130000"/>
              </a:lnSpc>
              <a:spcBef>
                <a:spcPts val="1000"/>
              </a:spcBef>
              <a:spcAft>
                <a:spcPts val="0"/>
              </a:spcAft>
              <a:buSzPct val="100000"/>
              <a:buFont typeface="Wingdings" panose="05000000000000000000" charset="0"/>
              <a:buNone/>
            </a:pPr>
            <a:r>
              <a:rPr lang="zh-CN" altLang="en-US" sz="20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板式梯段为整块或数块带踏步条板，如图2-5-13所示。</a:t>
            </a:r>
          </a:p>
        </p:txBody>
      </p:sp>
    </p:spTree>
    <p:custDataLst>
      <p:tags r:id="rId1"/>
    </p:custDataLst>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905256"/>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2" name="矩形 12"/>
          <p:cNvSpPr/>
          <p:nvPr>
            <p:custDataLst>
              <p:tags r:id="rId3"/>
            </p:custDataLst>
          </p:nvPr>
        </p:nvSpPr>
        <p:spPr>
          <a:xfrm>
            <a:off x="9753678" y="1828815"/>
            <a:ext cx="2438420" cy="6096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7" name="文本框 6"/>
          <p:cNvSpPr txBox="1"/>
          <p:nvPr>
            <p:custDataLst>
              <p:tags r:id="rId4"/>
            </p:custDataLst>
          </p:nvPr>
        </p:nvSpPr>
        <p:spPr>
          <a:xfrm>
            <a:off x="457155" y="152401"/>
            <a:ext cx="11277689" cy="609600"/>
          </a:xfrm>
          <a:prstGeom prst="rect">
            <a:avLst/>
          </a:prstGeom>
          <a:noFill/>
        </p:spPr>
        <p:txBody>
          <a:bodyPr wrap="square" lIns="63500" tIns="25400" rIns="63500" bIns="25400" rtlCol="0" anchor="ctr" anchorCtr="0">
            <a:normAutofit/>
          </a:bodyPr>
          <a:lstStyle/>
          <a:p>
            <a:pPr marL="0" indent="0" algn="l">
              <a:lnSpc>
                <a:spcPct val="100000"/>
              </a:lnSpc>
              <a:spcBef>
                <a:spcPts val="0"/>
              </a:spcBef>
              <a:spcAft>
                <a:spcPts val="0"/>
              </a:spcAft>
              <a:buSzPct val="100000"/>
              <a:buNone/>
            </a:pPr>
            <a:r>
              <a:rPr sz="3200" b="1" spc="160">
                <a:solidFill>
                  <a:schemeClr val="lt1"/>
                </a:solidFill>
                <a:latin typeface="微软雅黑" panose="020B0503020204020204" pitchFamily="34" charset="-122"/>
                <a:ea typeface="微软雅黑" panose="020B0503020204020204" pitchFamily="34" charset="-122"/>
                <a:sym typeface="+mn-ea"/>
              </a:rPr>
              <a:t>（二）平台梁</a:t>
            </a:r>
          </a:p>
        </p:txBody>
      </p:sp>
      <p:pic>
        <p:nvPicPr>
          <p:cNvPr id="8" name="图片 7"/>
          <p:cNvPicPr>
            <a:picLocks noChangeAspect="1"/>
          </p:cNvPicPr>
          <p:nvPr>
            <p:custDataLst>
              <p:tags r:id="rId5"/>
            </p:custDataLst>
          </p:nvPr>
        </p:nvPicPr>
        <p:blipFill rotWithShape="1">
          <a:blip r:embed="rId9"/>
          <a:srcRect t="4797" b="4797"/>
          <a:stretch>
            <a:fillRect/>
          </a:stretch>
        </p:blipFill>
        <p:spPr>
          <a:xfrm>
            <a:off x="608916" y="1514736"/>
            <a:ext cx="5748504" cy="4320000"/>
          </a:xfrm>
          <a:custGeom>
            <a:avLst/>
            <a:gdLst/>
            <a:ahLst/>
            <a:cxnLst>
              <a:cxn ang="3">
                <a:pos x="hc" y="t"/>
              </a:cxn>
              <a:cxn ang="cd2">
                <a:pos x="l" y="vc"/>
              </a:cxn>
              <a:cxn ang="cd4">
                <a:pos x="hc" y="b"/>
              </a:cxn>
              <a:cxn ang="0">
                <a:pos x="r" y="vc"/>
              </a:cxn>
            </a:cxnLst>
            <a:rect l="l" t="t" r="r" b="b"/>
            <a:pathLst>
              <a:path w="9600" h="6240">
                <a:moveTo>
                  <a:pt x="0" y="0"/>
                </a:moveTo>
                <a:lnTo>
                  <a:pt x="9600" y="0"/>
                </a:lnTo>
                <a:lnTo>
                  <a:pt x="9600" y="6240"/>
                </a:lnTo>
                <a:lnTo>
                  <a:pt x="0" y="6240"/>
                </a:lnTo>
                <a:lnTo>
                  <a:pt x="0" y="0"/>
                </a:lnTo>
                <a:close/>
              </a:path>
            </a:pathLst>
          </a:custGeom>
        </p:spPr>
      </p:pic>
      <p:sp>
        <p:nvSpPr>
          <p:cNvPr id="4" name="Title 6"/>
          <p:cNvSpPr txBox="1"/>
          <p:nvPr>
            <p:custDataLst>
              <p:tags r:id="rId6"/>
            </p:custDataLst>
          </p:nvPr>
        </p:nvSpPr>
        <p:spPr>
          <a:xfrm>
            <a:off x="7620012" y="2895623"/>
            <a:ext cx="3810025" cy="2895613"/>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ts val="0"/>
              </a:spcBef>
              <a:spcAft>
                <a:spcPts val="800"/>
              </a:spcAft>
              <a:buSzPct val="100000"/>
              <a:buNone/>
            </a:pPr>
            <a:r>
              <a:rPr sz="20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为了便于支承梯斜梁或梯段板，平衡梯段水平分力并减少平台梁所占结构空间，一般将平台梁做成L 形断面，平台梁断面尺寸如图2-5-14所示。</a:t>
            </a:r>
          </a:p>
        </p:txBody>
      </p:sp>
      <p:sp>
        <p:nvSpPr>
          <p:cNvPr id="6" name="矩形 10"/>
          <p:cNvSpPr/>
          <p:nvPr>
            <p:custDataLst>
              <p:tags r:id="rId7"/>
            </p:custDataLst>
          </p:nvPr>
        </p:nvSpPr>
        <p:spPr>
          <a:xfrm>
            <a:off x="0" y="2743222"/>
            <a:ext cx="1524012" cy="914400"/>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userDrawn="1">
            <p:custDataLst>
              <p:tags r:id="rId2"/>
            </p:custDataLst>
          </p:nvPr>
        </p:nvSpPr>
        <p:spPr>
          <a:xfrm>
            <a:off x="0" y="0"/>
            <a:ext cx="4632917" cy="68580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olidFill>
                <a:schemeClr val="lt1"/>
              </a:solidFill>
              <a:latin typeface="微软雅黑" panose="020B0503020204020204" pitchFamily="34" charset="-122"/>
              <a:ea typeface="微软雅黑" panose="020B0503020204020204" pitchFamily="34" charset="-122"/>
              <a:sym typeface="+mn-ea"/>
            </a:endParaRPr>
          </a:p>
        </p:txBody>
      </p:sp>
      <p:cxnSp>
        <p:nvCxnSpPr>
          <p:cNvPr id="10" name="直接连接符 9"/>
          <p:cNvCxnSpPr/>
          <p:nvPr>
            <p:custDataLst>
              <p:tags r:id="rId3"/>
            </p:custDataLst>
          </p:nvPr>
        </p:nvCxnSpPr>
        <p:spPr>
          <a:xfrm flipH="1">
            <a:off x="609605" y="457204"/>
            <a:ext cx="304802" cy="0"/>
          </a:xfrm>
          <a:prstGeom prst="line">
            <a:avLst/>
          </a:prstGeom>
          <a:ln w="25400">
            <a:solidFill>
              <a:schemeClr val="lt2"/>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4"/>
            </p:custDataLst>
          </p:nvPr>
        </p:nvSpPr>
        <p:spPr>
          <a:xfrm>
            <a:off x="761963" y="1770685"/>
            <a:ext cx="3108985" cy="1127747"/>
          </a:xfrm>
          <a:prstGeom prst="rect">
            <a:avLst/>
          </a:prstGeom>
          <a:noFill/>
        </p:spPr>
        <p:txBody>
          <a:bodyPr wrap="square" lIns="63500" tIns="25400" rIns="63500" bIns="25400" rtlCol="0" anchor="b" anchorCtr="0">
            <a:normAutofit fontScale="97500" lnSpcReduction="10000"/>
          </a:bodyPr>
          <a:lstStyle/>
          <a:p>
            <a:pPr marL="0" indent="0" algn="l">
              <a:lnSpc>
                <a:spcPct val="100000"/>
              </a:lnSpc>
              <a:spcBef>
                <a:spcPts val="0"/>
              </a:spcBef>
              <a:spcAft>
                <a:spcPts val="0"/>
              </a:spcAft>
              <a:buSzPct val="100000"/>
              <a:buNone/>
            </a:pPr>
            <a:r>
              <a:rPr sz="4000" b="1" spc="160">
                <a:solidFill>
                  <a:schemeClr val="lt1"/>
                </a:solidFill>
                <a:latin typeface="微软雅黑" panose="020B0503020204020204" pitchFamily="34" charset="-122"/>
                <a:ea typeface="微软雅黑" panose="020B0503020204020204" pitchFamily="34" charset="-122"/>
                <a:sym typeface="+mn-ea"/>
              </a:rPr>
              <a:t>（三）平台板</a:t>
            </a:r>
          </a:p>
        </p:txBody>
      </p:sp>
      <p:sp>
        <p:nvSpPr>
          <p:cNvPr id="11" name="Title 6"/>
          <p:cNvSpPr txBox="1"/>
          <p:nvPr>
            <p:custDataLst>
              <p:tags r:id="rId5"/>
            </p:custDataLst>
          </p:nvPr>
        </p:nvSpPr>
        <p:spPr>
          <a:xfrm>
            <a:off x="761963" y="3200426"/>
            <a:ext cx="3108985" cy="1627492"/>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ts val="0"/>
              </a:spcBef>
              <a:spcAft>
                <a:spcPts val="800"/>
              </a:spcAft>
              <a:buSzPct val="100000"/>
              <a:buNone/>
            </a:pPr>
            <a:r>
              <a:rPr sz="2000" spc="100" dirty="0">
                <a:ln w="3175">
                  <a:noFill/>
                  <a:prstDash val="dash"/>
                </a:ln>
                <a:solidFill>
                  <a:schemeClr val="lt1"/>
                </a:solidFill>
                <a:latin typeface="微软雅黑" panose="020B0503020204020204" pitchFamily="34" charset="-122"/>
                <a:ea typeface="微软雅黑" panose="020B0503020204020204" pitchFamily="34" charset="-122"/>
                <a:cs typeface="微软雅黑" panose="020B0503020204020204" pitchFamily="34" charset="-122"/>
                <a:sym typeface="+mn-ea"/>
              </a:rPr>
              <a:t>平台板可根据需要采用钢筋混凝土空心板、槽板或平板。图2-5-15所示为平台板布置方式。</a:t>
            </a:r>
          </a:p>
        </p:txBody>
      </p:sp>
      <p:pic>
        <p:nvPicPr>
          <p:cNvPr id="6" name="图片 5"/>
          <p:cNvPicPr>
            <a:picLocks noChangeAspect="1"/>
          </p:cNvPicPr>
          <p:nvPr>
            <p:custDataLst>
              <p:tags r:id="rId6"/>
            </p:custDataLst>
          </p:nvPr>
        </p:nvPicPr>
        <p:blipFill rotWithShape="1">
          <a:blip r:embed="rId8"/>
          <a:srcRect l="1311" r="1311"/>
          <a:stretch>
            <a:fillRect/>
          </a:stretch>
        </p:blipFill>
        <p:spPr>
          <a:xfrm>
            <a:off x="5547373" y="1066809"/>
            <a:ext cx="5882664" cy="4876838"/>
          </a:xfrm>
          <a:custGeom>
            <a:avLst/>
            <a:gdLst/>
            <a:ahLst/>
            <a:cxnLst>
              <a:cxn ang="3">
                <a:pos x="hc" y="t"/>
              </a:cxn>
              <a:cxn ang="cd2">
                <a:pos x="l" y="vc"/>
              </a:cxn>
              <a:cxn ang="cd4">
                <a:pos x="hc" y="b"/>
              </a:cxn>
              <a:cxn ang="0">
                <a:pos x="r" y="vc"/>
              </a:cxn>
            </a:cxnLst>
            <a:rect l="l" t="t" r="r" b="b"/>
            <a:pathLst>
              <a:path w="6960" h="7680">
                <a:moveTo>
                  <a:pt x="0" y="0"/>
                </a:moveTo>
                <a:lnTo>
                  <a:pt x="6960" y="0"/>
                </a:lnTo>
                <a:lnTo>
                  <a:pt x="6960" y="7680"/>
                </a:lnTo>
                <a:lnTo>
                  <a:pt x="0" y="7680"/>
                </a:lnTo>
                <a:lnTo>
                  <a:pt x="0" y="0"/>
                </a:lnTo>
                <a:close/>
              </a:path>
            </a:pathLst>
          </a:custGeom>
        </p:spPr>
      </p:pic>
    </p:spTree>
    <p:custDataLst>
      <p:tags r:id="rId1"/>
    </p:custDataLst>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41375" y="1124560"/>
            <a:ext cx="5248910" cy="1743165"/>
            <a:chOff x="1325" y="1176"/>
            <a:chExt cx="8266" cy="2745"/>
          </a:xfrm>
        </p:grpSpPr>
        <p:sp>
          <p:nvSpPr>
            <p:cNvPr id="25" name="Rectangle 8"/>
            <p:cNvSpPr>
              <a:spLocks noChangeArrowheads="1"/>
            </p:cNvSpPr>
            <p:nvPr/>
          </p:nvSpPr>
          <p:spPr bwMode="auto">
            <a:xfrm>
              <a:off x="1455" y="1540"/>
              <a:ext cx="8136" cy="2381"/>
            </a:xfrm>
            <a:prstGeom prst="rect">
              <a:avLst/>
            </a:prstGeom>
            <a:solidFill>
              <a:schemeClr val="bg1">
                <a:lumMod val="85000"/>
              </a:schemeClr>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28" name="Freeform 7"/>
            <p:cNvSpPr/>
            <p:nvPr/>
          </p:nvSpPr>
          <p:spPr bwMode="auto">
            <a:xfrm>
              <a:off x="1325" y="1176"/>
              <a:ext cx="130" cy="862"/>
            </a:xfrm>
            <a:custGeom>
              <a:avLst/>
              <a:gdLst>
                <a:gd name="T0" fmla="*/ 0 w 102"/>
                <a:gd name="T1" fmla="*/ 0 h 474"/>
                <a:gd name="T2" fmla="*/ 102 w 102"/>
                <a:gd name="T3" fmla="*/ 108 h 474"/>
                <a:gd name="T4" fmla="*/ 102 w 102"/>
                <a:gd name="T5" fmla="*/ 474 h 474"/>
                <a:gd name="T6" fmla="*/ 0 w 102"/>
                <a:gd name="T7" fmla="*/ 366 h 474"/>
                <a:gd name="T8" fmla="*/ 0 w 102"/>
                <a:gd name="T9" fmla="*/ 0 h 474"/>
              </a:gdLst>
              <a:ahLst/>
              <a:cxnLst>
                <a:cxn ang="0">
                  <a:pos x="T0" y="T1"/>
                </a:cxn>
                <a:cxn ang="0">
                  <a:pos x="T2" y="T3"/>
                </a:cxn>
                <a:cxn ang="0">
                  <a:pos x="T4" y="T5"/>
                </a:cxn>
                <a:cxn ang="0">
                  <a:pos x="T6" y="T7"/>
                </a:cxn>
                <a:cxn ang="0">
                  <a:pos x="T8" y="T9"/>
                </a:cxn>
              </a:cxnLst>
              <a:rect l="0" t="0" r="r" b="b"/>
              <a:pathLst>
                <a:path w="102" h="474">
                  <a:moveTo>
                    <a:pt x="0" y="0"/>
                  </a:moveTo>
                  <a:lnTo>
                    <a:pt x="102" y="108"/>
                  </a:lnTo>
                  <a:lnTo>
                    <a:pt x="102" y="474"/>
                  </a:lnTo>
                  <a:lnTo>
                    <a:pt x="0" y="366"/>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29" name="Freeform 9"/>
            <p:cNvSpPr/>
            <p:nvPr/>
          </p:nvSpPr>
          <p:spPr bwMode="auto">
            <a:xfrm>
              <a:off x="1325" y="1204"/>
              <a:ext cx="5102" cy="666"/>
            </a:xfrm>
            <a:custGeom>
              <a:avLst/>
              <a:gdLst>
                <a:gd name="T0" fmla="*/ 0 w 2547"/>
                <a:gd name="T1" fmla="*/ 0 h 366"/>
                <a:gd name="T2" fmla="*/ 2547 w 2547"/>
                <a:gd name="T3" fmla="*/ 0 h 366"/>
                <a:gd name="T4" fmla="*/ 2400 w 2547"/>
                <a:gd name="T5" fmla="*/ 185 h 366"/>
                <a:gd name="T6" fmla="*/ 2547 w 2547"/>
                <a:gd name="T7" fmla="*/ 366 h 366"/>
                <a:gd name="T8" fmla="*/ 0 w 2547"/>
                <a:gd name="T9" fmla="*/ 366 h 366"/>
                <a:gd name="T10" fmla="*/ 0 w 2547"/>
                <a:gd name="T11" fmla="*/ 0 h 366"/>
              </a:gdLst>
              <a:ahLst/>
              <a:cxnLst>
                <a:cxn ang="0">
                  <a:pos x="T0" y="T1"/>
                </a:cxn>
                <a:cxn ang="0">
                  <a:pos x="T2" y="T3"/>
                </a:cxn>
                <a:cxn ang="0">
                  <a:pos x="T4" y="T5"/>
                </a:cxn>
                <a:cxn ang="0">
                  <a:pos x="T6" y="T7"/>
                </a:cxn>
                <a:cxn ang="0">
                  <a:pos x="T8" y="T9"/>
                </a:cxn>
                <a:cxn ang="0">
                  <a:pos x="T10" y="T11"/>
                </a:cxn>
              </a:cxnLst>
              <a:rect l="0" t="0" r="r" b="b"/>
              <a:pathLst>
                <a:path w="2547" h="366">
                  <a:moveTo>
                    <a:pt x="0" y="0"/>
                  </a:moveTo>
                  <a:lnTo>
                    <a:pt x="2547" y="0"/>
                  </a:lnTo>
                  <a:lnTo>
                    <a:pt x="2400" y="185"/>
                  </a:lnTo>
                  <a:lnTo>
                    <a:pt x="2547" y="366"/>
                  </a:lnTo>
                  <a:lnTo>
                    <a:pt x="0" y="366"/>
                  </a:lnTo>
                  <a:lnTo>
                    <a:pt x="0" y="0"/>
                  </a:lnTo>
                  <a:close/>
                </a:path>
              </a:pathLst>
            </a:custGeom>
            <a:solidFill>
              <a:srgbClr val="F87616"/>
            </a:solidFill>
          </p:spPr>
          <p:style>
            <a:lnRef idx="3">
              <a:schemeClr val="lt1"/>
            </a:lnRef>
            <a:fillRef idx="1">
              <a:schemeClr val="accent5"/>
            </a:fillRef>
            <a:effectRef idx="1">
              <a:schemeClr val="accent5"/>
            </a:effectRef>
            <a:fontRef idx="minor">
              <a:schemeClr val="lt1"/>
            </a:fontRef>
          </p:style>
          <p:txBody>
            <a:bodyPr vert="horz" wrap="square" lIns="91440" tIns="45720" rIns="91440" bIns="45720" numCol="1" anchor="t" anchorCtr="0" compatLnSpc="1"/>
            <a:lstStyle/>
            <a:p>
              <a:endParaRPr lang="zh-CN" altLang="en-US">
                <a:solidFill>
                  <a:schemeClr val="bg1"/>
                </a:solidFill>
              </a:endParaRPr>
            </a:p>
          </p:txBody>
        </p:sp>
        <p:sp>
          <p:nvSpPr>
            <p:cNvPr id="33" name="TextBox 32"/>
            <p:cNvSpPr txBox="1"/>
            <p:nvPr/>
          </p:nvSpPr>
          <p:spPr>
            <a:xfrm>
              <a:off x="1455" y="1204"/>
              <a:ext cx="4368" cy="628"/>
            </a:xfrm>
            <a:prstGeom prst="rect">
              <a:avLst/>
            </a:prstGeom>
            <a:noFill/>
          </p:spPr>
          <p:txBody>
            <a:bodyPr wrap="none" rtlCol="0">
              <a:spAutoFit/>
            </a:bodyPr>
            <a:lstStyle/>
            <a:p>
              <a:pPr algn="l"/>
              <a:r>
                <a:rPr sz="2000" b="1" dirty="0" smtClean="0">
                  <a:solidFill>
                    <a:schemeClr val="bg1"/>
                  </a:solidFill>
                  <a:latin typeface="+mj-ea"/>
                  <a:ea typeface="+mj-ea"/>
                </a:rPr>
                <a:t>1. 踏步板与梯斜梁连接</a:t>
              </a:r>
            </a:p>
          </p:txBody>
        </p:sp>
        <p:sp>
          <p:nvSpPr>
            <p:cNvPr id="36" name="TextBox 35"/>
            <p:cNvSpPr txBox="1"/>
            <p:nvPr/>
          </p:nvSpPr>
          <p:spPr>
            <a:xfrm>
              <a:off x="1959" y="2038"/>
              <a:ext cx="7389" cy="1655"/>
            </a:xfrm>
            <a:prstGeom prst="rect">
              <a:avLst/>
            </a:prstGeom>
            <a:noFill/>
          </p:spPr>
          <p:txBody>
            <a:bodyPr wrap="square" rtlCol="0">
              <a:spAutoFit/>
            </a:bodyPr>
            <a:lstStyle/>
            <a:p>
              <a:pPr>
                <a:lnSpc>
                  <a:spcPct val="130000"/>
                </a:lnSpc>
                <a:spcBef>
                  <a:spcPts val="0"/>
                </a:spcBef>
                <a:spcAft>
                  <a:spcPts val="0"/>
                </a:spcAft>
              </a:pPr>
              <a:r>
                <a:rPr lang="zh-CN" altLang="en-US" sz="1600" dirty="0">
                  <a:solidFill>
                    <a:schemeClr val="tx1"/>
                  </a:solidFill>
                  <a:latin typeface="+mn-ea"/>
                  <a:ea typeface="+mn-ea"/>
                </a:rPr>
                <a:t>一般在梯斜梁支承踏步板处用水泥砂浆座浆连接。如需加强，可在梯斜梁上预埋插筋，与踏步板支承端预留孔插接，用高标号水泥砂浆填实。</a:t>
              </a:r>
            </a:p>
          </p:txBody>
        </p:sp>
      </p:grpSp>
      <p:grpSp>
        <p:nvGrpSpPr>
          <p:cNvPr id="3" name="组合 2"/>
          <p:cNvGrpSpPr/>
          <p:nvPr/>
        </p:nvGrpSpPr>
        <p:grpSpPr>
          <a:xfrm>
            <a:off x="841375" y="2979635"/>
            <a:ext cx="5248275" cy="1763245"/>
            <a:chOff x="1325" y="4569"/>
            <a:chExt cx="8265" cy="2777"/>
          </a:xfrm>
        </p:grpSpPr>
        <p:sp>
          <p:nvSpPr>
            <p:cNvPr id="22" name="Rectangle 11"/>
            <p:cNvSpPr>
              <a:spLocks noChangeArrowheads="1"/>
            </p:cNvSpPr>
            <p:nvPr/>
          </p:nvSpPr>
          <p:spPr bwMode="auto">
            <a:xfrm>
              <a:off x="1455" y="4965"/>
              <a:ext cx="8135" cy="2381"/>
            </a:xfrm>
            <a:prstGeom prst="rect">
              <a:avLst/>
            </a:prstGeom>
            <a:solidFill>
              <a:schemeClr val="bg1">
                <a:lumMod val="85000"/>
              </a:schemeClr>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27" name="Freeform 6"/>
            <p:cNvSpPr/>
            <p:nvPr/>
          </p:nvSpPr>
          <p:spPr bwMode="auto">
            <a:xfrm>
              <a:off x="1325" y="4569"/>
              <a:ext cx="130" cy="859"/>
            </a:xfrm>
            <a:custGeom>
              <a:avLst/>
              <a:gdLst>
                <a:gd name="T0" fmla="*/ 0 w 102"/>
                <a:gd name="T1" fmla="*/ 0 h 474"/>
                <a:gd name="T2" fmla="*/ 102 w 102"/>
                <a:gd name="T3" fmla="*/ 108 h 474"/>
                <a:gd name="T4" fmla="*/ 102 w 102"/>
                <a:gd name="T5" fmla="*/ 474 h 474"/>
                <a:gd name="T6" fmla="*/ 0 w 102"/>
                <a:gd name="T7" fmla="*/ 366 h 474"/>
                <a:gd name="T8" fmla="*/ 0 w 102"/>
                <a:gd name="T9" fmla="*/ 0 h 474"/>
              </a:gdLst>
              <a:ahLst/>
              <a:cxnLst>
                <a:cxn ang="0">
                  <a:pos x="T0" y="T1"/>
                </a:cxn>
                <a:cxn ang="0">
                  <a:pos x="T2" y="T3"/>
                </a:cxn>
                <a:cxn ang="0">
                  <a:pos x="T4" y="T5"/>
                </a:cxn>
                <a:cxn ang="0">
                  <a:pos x="T6" y="T7"/>
                </a:cxn>
                <a:cxn ang="0">
                  <a:pos x="T8" y="T9"/>
                </a:cxn>
              </a:cxnLst>
              <a:rect l="0" t="0" r="r" b="b"/>
              <a:pathLst>
                <a:path w="102" h="474">
                  <a:moveTo>
                    <a:pt x="0" y="0"/>
                  </a:moveTo>
                  <a:lnTo>
                    <a:pt x="102" y="108"/>
                  </a:lnTo>
                  <a:lnTo>
                    <a:pt x="102" y="474"/>
                  </a:lnTo>
                  <a:lnTo>
                    <a:pt x="0" y="366"/>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30" name="Freeform 12"/>
            <p:cNvSpPr/>
            <p:nvPr/>
          </p:nvSpPr>
          <p:spPr bwMode="auto">
            <a:xfrm>
              <a:off x="1325" y="4597"/>
              <a:ext cx="6576" cy="663"/>
            </a:xfrm>
            <a:custGeom>
              <a:avLst/>
              <a:gdLst>
                <a:gd name="T0" fmla="*/ 0 w 2649"/>
                <a:gd name="T1" fmla="*/ 0 h 366"/>
                <a:gd name="T2" fmla="*/ 2649 w 2649"/>
                <a:gd name="T3" fmla="*/ 0 h 366"/>
                <a:gd name="T4" fmla="*/ 2502 w 2649"/>
                <a:gd name="T5" fmla="*/ 186 h 366"/>
                <a:gd name="T6" fmla="*/ 2649 w 2649"/>
                <a:gd name="T7" fmla="*/ 366 h 366"/>
                <a:gd name="T8" fmla="*/ 0 w 2649"/>
                <a:gd name="T9" fmla="*/ 366 h 366"/>
                <a:gd name="T10" fmla="*/ 0 w 2649"/>
                <a:gd name="T11" fmla="*/ 0 h 366"/>
              </a:gdLst>
              <a:ahLst/>
              <a:cxnLst>
                <a:cxn ang="0">
                  <a:pos x="T0" y="T1"/>
                </a:cxn>
                <a:cxn ang="0">
                  <a:pos x="T2" y="T3"/>
                </a:cxn>
                <a:cxn ang="0">
                  <a:pos x="T4" y="T5"/>
                </a:cxn>
                <a:cxn ang="0">
                  <a:pos x="T6" y="T7"/>
                </a:cxn>
                <a:cxn ang="0">
                  <a:pos x="T8" y="T9"/>
                </a:cxn>
                <a:cxn ang="0">
                  <a:pos x="T10" y="T11"/>
                </a:cxn>
              </a:cxnLst>
              <a:rect l="0" t="0" r="r" b="b"/>
              <a:pathLst>
                <a:path w="2649" h="366">
                  <a:moveTo>
                    <a:pt x="0" y="0"/>
                  </a:moveTo>
                  <a:lnTo>
                    <a:pt x="2649" y="0"/>
                  </a:lnTo>
                  <a:lnTo>
                    <a:pt x="2502" y="186"/>
                  </a:lnTo>
                  <a:lnTo>
                    <a:pt x="2649" y="366"/>
                  </a:lnTo>
                  <a:lnTo>
                    <a:pt x="0" y="366"/>
                  </a:lnTo>
                  <a:lnTo>
                    <a:pt x="0" y="0"/>
                  </a:lnTo>
                  <a:close/>
                </a:path>
              </a:pathLst>
            </a:custGeom>
            <a:solidFill>
              <a:srgbClr val="92D050"/>
            </a:solidFill>
            <a:ln>
              <a:solidFill>
                <a:schemeClr val="bg1"/>
              </a:solidFill>
            </a:ln>
          </p:spPr>
          <p:txBody>
            <a:bodyPr vert="horz" wrap="square" lIns="91440" tIns="45720" rIns="91440" bIns="45720" numCol="1" anchor="t" anchorCtr="0" compatLnSpc="1"/>
            <a:lstStyle/>
            <a:p>
              <a:endParaRPr lang="zh-CN" altLang="en-US">
                <a:solidFill>
                  <a:schemeClr val="bg1"/>
                </a:solidFill>
              </a:endParaRPr>
            </a:p>
          </p:txBody>
        </p:sp>
        <p:sp>
          <p:nvSpPr>
            <p:cNvPr id="34" name="TextBox 33"/>
            <p:cNvSpPr txBox="1"/>
            <p:nvPr/>
          </p:nvSpPr>
          <p:spPr>
            <a:xfrm>
              <a:off x="1455" y="4650"/>
              <a:ext cx="5968" cy="628"/>
            </a:xfrm>
            <a:prstGeom prst="rect">
              <a:avLst/>
            </a:prstGeom>
            <a:noFill/>
          </p:spPr>
          <p:txBody>
            <a:bodyPr wrap="none" rtlCol="0">
              <a:spAutoFit/>
            </a:bodyPr>
            <a:lstStyle/>
            <a:p>
              <a:pPr algn="l"/>
              <a:r>
                <a:rPr lang="en-US" altLang="zh-CN" sz="2000" b="1" dirty="0" smtClean="0">
                  <a:solidFill>
                    <a:schemeClr val="bg1"/>
                  </a:solidFill>
                  <a:latin typeface="+mj-ea"/>
                  <a:ea typeface="+mj-ea"/>
                </a:rPr>
                <a:t>2. 梯斜梁或梯段板与平台梁连接</a:t>
              </a:r>
            </a:p>
          </p:txBody>
        </p:sp>
        <p:sp>
          <p:nvSpPr>
            <p:cNvPr id="37" name="TextBox 36"/>
            <p:cNvSpPr txBox="1"/>
            <p:nvPr/>
          </p:nvSpPr>
          <p:spPr>
            <a:xfrm>
              <a:off x="1959" y="5420"/>
              <a:ext cx="7389" cy="1151"/>
            </a:xfrm>
            <a:prstGeom prst="rect">
              <a:avLst/>
            </a:prstGeom>
            <a:noFill/>
          </p:spPr>
          <p:txBody>
            <a:bodyPr wrap="square" rtlCol="0">
              <a:spAutoFit/>
            </a:bodyPr>
            <a:lstStyle/>
            <a:p>
              <a:pPr>
                <a:lnSpc>
                  <a:spcPct val="130000"/>
                </a:lnSpc>
                <a:spcBef>
                  <a:spcPts val="0"/>
                </a:spcBef>
                <a:spcAft>
                  <a:spcPts val="0"/>
                </a:spcAft>
              </a:pPr>
              <a:r>
                <a:rPr lang="zh-CN" altLang="en-US" sz="1600" dirty="0">
                  <a:solidFill>
                    <a:schemeClr val="tx1"/>
                  </a:solidFill>
                  <a:latin typeface="+mn-ea"/>
                  <a:ea typeface="+mn-ea"/>
                </a:rPr>
                <a:t>在支座处除了用水泥砂浆座浆外，应在连接端预埋钢板进行焊接。</a:t>
              </a:r>
            </a:p>
          </p:txBody>
        </p:sp>
      </p:grpSp>
      <p:grpSp>
        <p:nvGrpSpPr>
          <p:cNvPr id="4" name="组合 3"/>
          <p:cNvGrpSpPr/>
          <p:nvPr/>
        </p:nvGrpSpPr>
        <p:grpSpPr>
          <a:xfrm>
            <a:off x="841375" y="4854550"/>
            <a:ext cx="5248275" cy="1743165"/>
            <a:chOff x="1325" y="7559"/>
            <a:chExt cx="8265" cy="2745"/>
          </a:xfrm>
        </p:grpSpPr>
        <p:sp>
          <p:nvSpPr>
            <p:cNvPr id="19" name="Rectangle 15"/>
            <p:cNvSpPr>
              <a:spLocks noChangeArrowheads="1"/>
            </p:cNvSpPr>
            <p:nvPr/>
          </p:nvSpPr>
          <p:spPr bwMode="auto">
            <a:xfrm>
              <a:off x="1455" y="7923"/>
              <a:ext cx="8135" cy="2381"/>
            </a:xfrm>
            <a:prstGeom prst="rect">
              <a:avLst/>
            </a:prstGeom>
            <a:solidFill>
              <a:schemeClr val="bg1">
                <a:lumMod val="85000"/>
              </a:schemeClr>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31" name="Freeform 14"/>
            <p:cNvSpPr/>
            <p:nvPr/>
          </p:nvSpPr>
          <p:spPr bwMode="auto">
            <a:xfrm>
              <a:off x="1325" y="7559"/>
              <a:ext cx="130" cy="859"/>
            </a:xfrm>
            <a:custGeom>
              <a:avLst/>
              <a:gdLst>
                <a:gd name="T0" fmla="*/ 0 w 102"/>
                <a:gd name="T1" fmla="*/ 0 h 474"/>
                <a:gd name="T2" fmla="*/ 102 w 102"/>
                <a:gd name="T3" fmla="*/ 108 h 474"/>
                <a:gd name="T4" fmla="*/ 102 w 102"/>
                <a:gd name="T5" fmla="*/ 474 h 474"/>
                <a:gd name="T6" fmla="*/ 0 w 102"/>
                <a:gd name="T7" fmla="*/ 366 h 474"/>
                <a:gd name="T8" fmla="*/ 0 w 102"/>
                <a:gd name="T9" fmla="*/ 0 h 474"/>
              </a:gdLst>
              <a:ahLst/>
              <a:cxnLst>
                <a:cxn ang="0">
                  <a:pos x="T0" y="T1"/>
                </a:cxn>
                <a:cxn ang="0">
                  <a:pos x="T2" y="T3"/>
                </a:cxn>
                <a:cxn ang="0">
                  <a:pos x="T4" y="T5"/>
                </a:cxn>
                <a:cxn ang="0">
                  <a:pos x="T6" y="T7"/>
                </a:cxn>
                <a:cxn ang="0">
                  <a:pos x="T8" y="T9"/>
                </a:cxn>
              </a:cxnLst>
              <a:rect l="0" t="0" r="r" b="b"/>
              <a:pathLst>
                <a:path w="102" h="474">
                  <a:moveTo>
                    <a:pt x="0" y="0"/>
                  </a:moveTo>
                  <a:lnTo>
                    <a:pt x="102" y="108"/>
                  </a:lnTo>
                  <a:lnTo>
                    <a:pt x="102" y="474"/>
                  </a:lnTo>
                  <a:lnTo>
                    <a:pt x="0" y="366"/>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32" name="Freeform 16"/>
            <p:cNvSpPr/>
            <p:nvPr/>
          </p:nvSpPr>
          <p:spPr bwMode="auto">
            <a:xfrm>
              <a:off x="1325" y="7587"/>
              <a:ext cx="7654" cy="663"/>
            </a:xfrm>
            <a:custGeom>
              <a:avLst/>
              <a:gdLst>
                <a:gd name="T0" fmla="*/ 0 w 2649"/>
                <a:gd name="T1" fmla="*/ 0 h 366"/>
                <a:gd name="T2" fmla="*/ 2649 w 2649"/>
                <a:gd name="T3" fmla="*/ 0 h 366"/>
                <a:gd name="T4" fmla="*/ 2502 w 2649"/>
                <a:gd name="T5" fmla="*/ 186 h 366"/>
                <a:gd name="T6" fmla="*/ 2649 w 2649"/>
                <a:gd name="T7" fmla="*/ 366 h 366"/>
                <a:gd name="T8" fmla="*/ 0 w 2649"/>
                <a:gd name="T9" fmla="*/ 366 h 366"/>
                <a:gd name="T10" fmla="*/ 0 w 2649"/>
                <a:gd name="T11" fmla="*/ 0 h 366"/>
              </a:gdLst>
              <a:ahLst/>
              <a:cxnLst>
                <a:cxn ang="0">
                  <a:pos x="T0" y="T1"/>
                </a:cxn>
                <a:cxn ang="0">
                  <a:pos x="T2" y="T3"/>
                </a:cxn>
                <a:cxn ang="0">
                  <a:pos x="T4" y="T5"/>
                </a:cxn>
                <a:cxn ang="0">
                  <a:pos x="T6" y="T7"/>
                </a:cxn>
                <a:cxn ang="0">
                  <a:pos x="T8" y="T9"/>
                </a:cxn>
                <a:cxn ang="0">
                  <a:pos x="T10" y="T11"/>
                </a:cxn>
              </a:cxnLst>
              <a:rect l="0" t="0" r="r" b="b"/>
              <a:pathLst>
                <a:path w="2649" h="366">
                  <a:moveTo>
                    <a:pt x="0" y="0"/>
                  </a:moveTo>
                  <a:lnTo>
                    <a:pt x="2649" y="0"/>
                  </a:lnTo>
                  <a:lnTo>
                    <a:pt x="2502" y="186"/>
                  </a:lnTo>
                  <a:lnTo>
                    <a:pt x="2649" y="366"/>
                  </a:lnTo>
                  <a:lnTo>
                    <a:pt x="0" y="366"/>
                  </a:lnTo>
                  <a:lnTo>
                    <a:pt x="0" y="0"/>
                  </a:lnTo>
                  <a:close/>
                </a:path>
              </a:pathLst>
            </a:custGeom>
            <a:solidFill>
              <a:srgbClr val="00B0F0"/>
            </a:solidFill>
            <a:ln>
              <a:solidFill>
                <a:schemeClr val="bg1"/>
              </a:solidFill>
            </a:ln>
          </p:spPr>
          <p:txBody>
            <a:bodyPr vert="horz" wrap="square" lIns="91440" tIns="45720" rIns="91440" bIns="45720" numCol="1" anchor="t" anchorCtr="0" compatLnSpc="1"/>
            <a:lstStyle/>
            <a:p>
              <a:endParaRPr lang="zh-CN" altLang="en-US">
                <a:solidFill>
                  <a:schemeClr val="bg1"/>
                </a:solidFill>
              </a:endParaRPr>
            </a:p>
          </p:txBody>
        </p:sp>
        <p:sp>
          <p:nvSpPr>
            <p:cNvPr id="35" name="TextBox 34"/>
            <p:cNvSpPr txBox="1"/>
            <p:nvPr/>
          </p:nvSpPr>
          <p:spPr>
            <a:xfrm>
              <a:off x="1455" y="7619"/>
              <a:ext cx="5568" cy="628"/>
            </a:xfrm>
            <a:prstGeom prst="rect">
              <a:avLst/>
            </a:prstGeom>
            <a:noFill/>
          </p:spPr>
          <p:txBody>
            <a:bodyPr wrap="none" rtlCol="0">
              <a:spAutoFit/>
            </a:bodyPr>
            <a:lstStyle/>
            <a:p>
              <a:pPr algn="l"/>
              <a:r>
                <a:rPr lang="en-US" altLang="zh-CN" sz="2000" b="1" dirty="0" smtClean="0">
                  <a:solidFill>
                    <a:schemeClr val="bg1"/>
                  </a:solidFill>
                  <a:latin typeface="+mj-ea"/>
                  <a:ea typeface="+mj-ea"/>
                </a:rPr>
                <a:t>3. 梯斜梁或梯段板与梯基连接</a:t>
              </a:r>
            </a:p>
          </p:txBody>
        </p:sp>
        <p:sp>
          <p:nvSpPr>
            <p:cNvPr id="38" name="TextBox 37"/>
            <p:cNvSpPr txBox="1"/>
            <p:nvPr/>
          </p:nvSpPr>
          <p:spPr>
            <a:xfrm>
              <a:off x="1959" y="8386"/>
              <a:ext cx="7389" cy="1655"/>
            </a:xfrm>
            <a:prstGeom prst="rect">
              <a:avLst/>
            </a:prstGeom>
            <a:noFill/>
          </p:spPr>
          <p:txBody>
            <a:bodyPr wrap="square" rtlCol="0">
              <a:spAutoFit/>
            </a:bodyPr>
            <a:lstStyle/>
            <a:p>
              <a:pPr>
                <a:lnSpc>
                  <a:spcPct val="130000"/>
                </a:lnSpc>
                <a:spcBef>
                  <a:spcPts val="0"/>
                </a:spcBef>
                <a:spcAft>
                  <a:spcPts val="0"/>
                </a:spcAft>
              </a:pPr>
              <a:r>
                <a:rPr lang="zh-CN" altLang="en-US" sz="1600" dirty="0">
                  <a:solidFill>
                    <a:schemeClr val="tx1"/>
                  </a:solidFill>
                  <a:latin typeface="+mn-ea"/>
                  <a:ea typeface="+mn-ea"/>
                </a:rPr>
                <a:t>在楼梯底层起步处，梯斜梁或梯段板下应做梯基，梯基常用砖或混凝土，也可用平台梁代替梯基。但需注意该平台梁无梯段处与地坪的关系。</a:t>
              </a:r>
            </a:p>
          </p:txBody>
        </p:sp>
      </p:grpSp>
      <p:sp>
        <p:nvSpPr>
          <p:cNvPr id="5" name="文本框 4"/>
          <p:cNvSpPr txBox="1"/>
          <p:nvPr/>
        </p:nvSpPr>
        <p:spPr>
          <a:xfrm>
            <a:off x="1112060" y="388938"/>
            <a:ext cx="4069540" cy="521970"/>
          </a:xfrm>
          <a:prstGeom prst="rect">
            <a:avLst/>
          </a:prstGeom>
          <a:noFill/>
        </p:spPr>
        <p:txBody>
          <a:bodyPr wrap="square">
            <a:spAutoFit/>
          </a:bodyPr>
          <a:lstStyle/>
          <a:p>
            <a:pPr eaLnBrk="1" fontAlgn="auto" hangingPunct="1">
              <a:spcBef>
                <a:spcPts val="0"/>
              </a:spcBef>
              <a:spcAft>
                <a:spcPts val="0"/>
              </a:spcAft>
              <a:defRPr/>
            </a:pPr>
            <a:r>
              <a:rPr lang="zh-CN" altLang="en-US" sz="2800" b="1" dirty="0">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（四）构件连接构造</a:t>
            </a:r>
          </a:p>
        </p:txBody>
      </p:sp>
      <p:pic>
        <p:nvPicPr>
          <p:cNvPr id="6" name="图片 5"/>
          <p:cNvPicPr>
            <a:picLocks noChangeAspect="1"/>
          </p:cNvPicPr>
          <p:nvPr/>
        </p:nvPicPr>
        <p:blipFill>
          <a:blip r:embed="rId2"/>
          <a:stretch>
            <a:fillRect/>
          </a:stretch>
        </p:blipFill>
        <p:spPr>
          <a:xfrm>
            <a:off x="6172200" y="1742440"/>
            <a:ext cx="5940000" cy="4286046"/>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2"/>
            </p:custDataLst>
          </p:nvPr>
        </p:nvSpPr>
        <p:spPr>
          <a:xfrm>
            <a:off x="-2541" y="1"/>
            <a:ext cx="12194541" cy="4604068"/>
          </a:xfrm>
          <a:prstGeom prst="rect">
            <a:avLst/>
          </a:prstGeom>
          <a:solidFill>
            <a:srgbClr val="FBDDA3">
              <a:alpha val="48000"/>
            </a:srgbClr>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17" name="任意多边形: 形状 16"/>
          <p:cNvSpPr/>
          <p:nvPr>
            <p:custDataLst>
              <p:tags r:id="rId3"/>
            </p:custDataLst>
          </p:nvPr>
        </p:nvSpPr>
        <p:spPr>
          <a:xfrm>
            <a:off x="5013537" y="1"/>
            <a:ext cx="7179734" cy="4604068"/>
          </a:xfrm>
          <a:custGeom>
            <a:avLst/>
            <a:gdLst>
              <a:gd name="connsiteX0" fmla="*/ 1164431 w 6780657"/>
              <a:gd name="connsiteY0" fmla="*/ 0 h 4657725"/>
              <a:gd name="connsiteX1" fmla="*/ 6780657 w 6780657"/>
              <a:gd name="connsiteY1" fmla="*/ 0 h 4657725"/>
              <a:gd name="connsiteX2" fmla="*/ 6780657 w 6780657"/>
              <a:gd name="connsiteY2" fmla="*/ 4657725 h 4657725"/>
              <a:gd name="connsiteX3" fmla="*/ 0 w 6780657"/>
              <a:gd name="connsiteY3" fmla="*/ 4657725 h 4657725"/>
            </a:gdLst>
            <a:ahLst/>
            <a:cxnLst>
              <a:cxn ang="0">
                <a:pos x="connsiteX0" y="connsiteY0"/>
              </a:cxn>
              <a:cxn ang="0">
                <a:pos x="connsiteX1" y="connsiteY1"/>
              </a:cxn>
              <a:cxn ang="0">
                <a:pos x="connsiteX2" y="connsiteY2"/>
              </a:cxn>
              <a:cxn ang="0">
                <a:pos x="connsiteX3" y="connsiteY3"/>
              </a:cxn>
            </a:cxnLst>
            <a:rect l="l" t="t" r="r" b="b"/>
            <a:pathLst>
              <a:path w="6780657" h="4657725">
                <a:moveTo>
                  <a:pt x="1164431" y="0"/>
                </a:moveTo>
                <a:lnTo>
                  <a:pt x="6780657" y="0"/>
                </a:lnTo>
                <a:lnTo>
                  <a:pt x="6780657" y="4657725"/>
                </a:lnTo>
                <a:lnTo>
                  <a:pt x="0" y="4657725"/>
                </a:lnTo>
                <a:close/>
              </a:path>
            </a:pathLst>
          </a:custGeom>
          <a:solidFill>
            <a:schemeClr val="accent2">
              <a:alpha val="50000"/>
            </a:schemeClr>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22" name="矩形 21"/>
          <p:cNvSpPr/>
          <p:nvPr>
            <p:custDataLst>
              <p:tags r:id="rId4"/>
            </p:custDataLst>
          </p:nvPr>
        </p:nvSpPr>
        <p:spPr>
          <a:xfrm>
            <a:off x="6474460" y="293370"/>
            <a:ext cx="5565140" cy="4310380"/>
          </a:xfrm>
          <a:prstGeom prst="rect">
            <a:avLst/>
          </a:prstGeom>
          <a:solidFill>
            <a:schemeClr val="accent2"/>
          </a:solidFill>
          <a:ln w="25400">
            <a:noFil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p>
        </p:txBody>
      </p:sp>
      <p:sp>
        <p:nvSpPr>
          <p:cNvPr id="4" name="矩形 3"/>
          <p:cNvSpPr/>
          <p:nvPr>
            <p:custDataLst>
              <p:tags r:id="rId5"/>
            </p:custDataLst>
          </p:nvPr>
        </p:nvSpPr>
        <p:spPr>
          <a:xfrm>
            <a:off x="0" y="4606973"/>
            <a:ext cx="12193200" cy="2253930"/>
          </a:xfrm>
          <a:prstGeom prst="rect">
            <a:avLst/>
          </a:prstGeom>
          <a:solidFill>
            <a:srgbClr val="FFFFFF"/>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14" name="文本框 13"/>
          <p:cNvSpPr txBox="1"/>
          <p:nvPr>
            <p:custDataLst>
              <p:tags r:id="rId6"/>
            </p:custDataLst>
          </p:nvPr>
        </p:nvSpPr>
        <p:spPr>
          <a:xfrm>
            <a:off x="675640" y="5029835"/>
            <a:ext cx="10841990" cy="1727835"/>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algn="just">
              <a:lnSpc>
                <a:spcPct val="130000"/>
              </a:lnSpc>
              <a:spcBef>
                <a:spcPts val="0"/>
              </a:spcBef>
            </a:pPr>
            <a:r>
              <a:rPr b="1" dirty="0">
                <a:latin typeface="微软雅黑" panose="020B0503020204020204" pitchFamily="34" charset="-122"/>
                <a:ea typeface="微软雅黑" panose="020B0503020204020204" pitchFamily="34" charset="-122"/>
                <a:cs typeface="微软雅黑" panose="020B0503020204020204" pitchFamily="34" charset="-122"/>
                <a:sym typeface="+mn-ea"/>
              </a:rPr>
              <a:t>预制装配墙承式钢筋混凝土楼梯系指预制钢筋混凝土踏步板直接搁置在墙上的一种楼梯形式，其踏步板一般采用一字形、L形断面。</a:t>
            </a:r>
          </a:p>
          <a:p>
            <a:pPr algn="just">
              <a:lnSpc>
                <a:spcPct val="130000"/>
              </a:lnSpc>
              <a:spcBef>
                <a:spcPts val="0"/>
              </a:spcBef>
            </a:pPr>
            <a:r>
              <a:rPr b="1" dirty="0">
                <a:latin typeface="微软雅黑" panose="020B0503020204020204" pitchFamily="34" charset="-122"/>
                <a:ea typeface="微软雅黑" panose="020B0503020204020204" pitchFamily="34" charset="-122"/>
                <a:cs typeface="微软雅黑" panose="020B0503020204020204" pitchFamily="34" charset="-122"/>
                <a:sym typeface="+mn-ea"/>
              </a:rPr>
              <a:t>这种楼梯由于在梯段之间有墙，搬运家具不方便，也阻挡视线，上、下人流易相撞。通常在中间墙上开设观察口，以使上、下人流视线流通。也可将中间墙两端靠平台部分局部收进，以使空间通透，有利于改善视线和搬运家具物品。但这种方式对抗震不利，施工也较麻烦（图2-5-17）。</a:t>
            </a:r>
          </a:p>
        </p:txBody>
      </p:sp>
      <p:grpSp>
        <p:nvGrpSpPr>
          <p:cNvPr id="18" name="组合 17"/>
          <p:cNvGrpSpPr>
            <a:grpSpLocks noChangeAspect="1"/>
          </p:cNvGrpSpPr>
          <p:nvPr>
            <p:custDataLst>
              <p:tags r:id="rId7"/>
            </p:custDataLst>
          </p:nvPr>
        </p:nvGrpSpPr>
        <p:grpSpPr>
          <a:xfrm>
            <a:off x="782814" y="1283891"/>
            <a:ext cx="720000" cy="628274"/>
            <a:chOff x="1168400" y="1347856"/>
            <a:chExt cx="723913" cy="631688"/>
          </a:xfrm>
          <a:solidFill>
            <a:srgbClr val="FFC000">
              <a:alpha val="50000"/>
            </a:srgbClr>
          </a:solidFill>
        </p:grpSpPr>
        <p:sp>
          <p:nvSpPr>
            <p:cNvPr id="19" name="任意多边形: 形状 18"/>
            <p:cNvSpPr>
              <a:spLocks noChangeAspect="1"/>
            </p:cNvSpPr>
            <p:nvPr>
              <p:custDataLst>
                <p:tags r:id="rId9"/>
              </p:custDataLst>
            </p:nvPr>
          </p:nvSpPr>
          <p:spPr>
            <a:xfrm>
              <a:off x="1168400"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a:noFill/>
            </a:ln>
          </p:spPr>
          <p:style>
            <a:lnRef idx="2">
              <a:srgbClr val="1D6DC2">
                <a:shade val="50000"/>
              </a:srgbClr>
            </a:lnRef>
            <a:fillRef idx="1">
              <a:srgbClr val="1D6DC2"/>
            </a:fillRef>
            <a:effectRef idx="0">
              <a:srgbClr val="1D6DC2"/>
            </a:effectRef>
            <a:fontRef idx="minor">
              <a:srgbClr val="FFFFFF"/>
            </a:fontRef>
          </p:style>
          <p:txBody>
            <a:bodyPr wrap="square" rtlCol="0" anchor="ctr">
              <a:noAutofit/>
            </a:bodyPr>
            <a:lstStyle/>
            <a:p>
              <a:pPr algn="ctr"/>
              <a:endParaRPr lang="zh-CN" altLang="en-US"/>
            </a:p>
          </p:txBody>
        </p:sp>
        <p:sp>
          <p:nvSpPr>
            <p:cNvPr id="20" name="任意多边形: 形状 19"/>
            <p:cNvSpPr>
              <a:spLocks noChangeAspect="1"/>
            </p:cNvSpPr>
            <p:nvPr>
              <p:custDataLst>
                <p:tags r:id="rId10"/>
              </p:custDataLst>
            </p:nvPr>
          </p:nvSpPr>
          <p:spPr>
            <a:xfrm>
              <a:off x="1581018"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a:noFill/>
            </a:ln>
          </p:spPr>
          <p:style>
            <a:lnRef idx="2">
              <a:srgbClr val="1D6DC2">
                <a:shade val="50000"/>
              </a:srgbClr>
            </a:lnRef>
            <a:fillRef idx="1">
              <a:srgbClr val="1D6DC2"/>
            </a:fillRef>
            <a:effectRef idx="0">
              <a:srgbClr val="1D6DC2"/>
            </a:effectRef>
            <a:fontRef idx="minor">
              <a:srgbClr val="FFFFFF"/>
            </a:fontRef>
          </p:style>
          <p:txBody>
            <a:bodyPr wrap="square" rtlCol="0" anchor="ctr">
              <a:noAutofit/>
            </a:bodyPr>
            <a:lstStyle/>
            <a:p>
              <a:pPr algn="ctr"/>
              <a:endParaRPr lang="zh-CN" altLang="en-US"/>
            </a:p>
          </p:txBody>
        </p:sp>
      </p:grpSp>
      <p:sp>
        <p:nvSpPr>
          <p:cNvPr id="15" name="文本框 14"/>
          <p:cNvSpPr txBox="1"/>
          <p:nvPr>
            <p:custDataLst>
              <p:tags r:id="rId8"/>
            </p:custDataLst>
          </p:nvPr>
        </p:nvSpPr>
        <p:spPr>
          <a:xfrm>
            <a:off x="782955" y="2842260"/>
            <a:ext cx="5081270" cy="1173480"/>
          </a:xfrm>
          <a:prstGeom prst="rect">
            <a:avLst/>
          </a:prstGeom>
          <a:noFill/>
        </p:spPr>
        <p:txBody>
          <a:bodyPr wrap="square" lIns="101600" tIns="38100" rIns="63500" bIns="38100" rtlCol="0" anchor="b" anchorCtr="0">
            <a:noAutofit/>
          </a:bodyPr>
          <a:lstStyle/>
          <a:p>
            <a:pPr fontAlgn="auto">
              <a:lnSpc>
                <a:spcPct val="100000"/>
              </a:lnSpc>
            </a:pPr>
            <a:r>
              <a:rPr lang="zh-CN" altLang="en-US" sz="4000" b="1" dirty="0">
                <a:solidFill>
                  <a:srgbClr val="FF3300"/>
                </a:solidFill>
                <a:sym typeface="+mn-ea"/>
              </a:rPr>
              <a:t>四、预制装配墙承式钢筋混凝土楼梯</a:t>
            </a:r>
          </a:p>
        </p:txBody>
      </p:sp>
      <p:pic>
        <p:nvPicPr>
          <p:cNvPr id="5" name="图片 4"/>
          <p:cNvPicPr>
            <a:picLocks noChangeAspect="1"/>
          </p:cNvPicPr>
          <p:nvPr/>
        </p:nvPicPr>
        <p:blipFill>
          <a:blip r:embed="rId12"/>
          <a:stretch>
            <a:fillRect/>
          </a:stretch>
        </p:blipFill>
        <p:spPr>
          <a:xfrm>
            <a:off x="6665595" y="479425"/>
            <a:ext cx="5184000" cy="3938438"/>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Freeform: Shape 3"/>
          <p:cNvSpPr/>
          <p:nvPr/>
        </p:nvSpPr>
        <p:spPr>
          <a:xfrm rot="5400000">
            <a:off x="3697605" y="2479040"/>
            <a:ext cx="647065" cy="8152765"/>
          </a:xfrm>
          <a:custGeom>
            <a:avLst/>
            <a:gdLst>
              <a:gd name="connsiteX0" fmla="*/ 6265131 w 6449339"/>
              <a:gd name="connsiteY0" fmla="*/ 6 h 5162247"/>
              <a:gd name="connsiteX1" fmla="*/ 6449339 w 6449339"/>
              <a:gd name="connsiteY1" fmla="*/ 12452 h 5162247"/>
              <a:gd name="connsiteX2" fmla="*/ 6449339 w 6449339"/>
              <a:gd name="connsiteY2" fmla="*/ 5162247 h 5162247"/>
              <a:gd name="connsiteX3" fmla="*/ 1587731 w 6449339"/>
              <a:gd name="connsiteY3" fmla="*/ 5162247 h 5162247"/>
              <a:gd name="connsiteX4" fmla="*/ 1579908 w 6449339"/>
              <a:gd name="connsiteY4" fmla="*/ 5154419 h 5162247"/>
              <a:gd name="connsiteX5" fmla="*/ 484249 w 6449339"/>
              <a:gd name="connsiteY5" fmla="*/ 4057975 h 5162247"/>
              <a:gd name="connsiteX6" fmla="*/ 55831 w 6449339"/>
              <a:gd name="connsiteY6" fmla="*/ 2459096 h 5162247"/>
              <a:gd name="connsiteX7" fmla="*/ 1225207 w 6449339"/>
              <a:gd name="connsiteY7" fmla="*/ 1291106 h 5162247"/>
              <a:gd name="connsiteX8" fmla="*/ 5833985 w 6449339"/>
              <a:gd name="connsiteY8" fmla="*/ 56188 h 5162247"/>
              <a:gd name="connsiteX9" fmla="*/ 6265131 w 6449339"/>
              <a:gd name="connsiteY9" fmla="*/ 6 h 5162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49339" h="5162247">
                <a:moveTo>
                  <a:pt x="6265131" y="6"/>
                </a:moveTo>
                <a:lnTo>
                  <a:pt x="6449339" y="12452"/>
                </a:lnTo>
                <a:lnTo>
                  <a:pt x="6449339" y="5162247"/>
                </a:lnTo>
                <a:lnTo>
                  <a:pt x="1587731" y="5162247"/>
                </a:lnTo>
                <a:lnTo>
                  <a:pt x="1579908" y="5154419"/>
                </a:lnTo>
                <a:cubicBezTo>
                  <a:pt x="484249" y="4057975"/>
                  <a:pt x="484249" y="4057975"/>
                  <a:pt x="484249" y="4057975"/>
                </a:cubicBezTo>
                <a:cubicBezTo>
                  <a:pt x="66510" y="3637928"/>
                  <a:pt x="-95918" y="3031737"/>
                  <a:pt x="55831" y="2459096"/>
                </a:cubicBezTo>
                <a:cubicBezTo>
                  <a:pt x="208668" y="1890524"/>
                  <a:pt x="655719" y="1443700"/>
                  <a:pt x="1225207" y="1291106"/>
                </a:cubicBezTo>
                <a:cubicBezTo>
                  <a:pt x="5833985" y="56188"/>
                  <a:pt x="5833985" y="56188"/>
                  <a:pt x="5833985" y="56188"/>
                </a:cubicBezTo>
                <a:cubicBezTo>
                  <a:pt x="5976357" y="18039"/>
                  <a:pt x="6121296" y="-357"/>
                  <a:pt x="6265131" y="6"/>
                </a:cubicBezTo>
                <a:close/>
              </a:path>
            </a:pathLst>
          </a:custGeom>
          <a:gradFill flip="none" rotWithShape="1">
            <a:gsLst>
              <a:gs pos="0">
                <a:schemeClr val="accent1">
                  <a:alpha val="9000"/>
                </a:schemeClr>
              </a:gs>
              <a:gs pos="100000">
                <a:schemeClr val="accent2">
                  <a:alpha val="47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2"/>
              </a:solidFill>
              <a:cs typeface="+mn-ea"/>
              <a:sym typeface="+mn-lt"/>
            </a:endParaRPr>
          </a:p>
        </p:txBody>
      </p:sp>
      <p:sp>
        <p:nvSpPr>
          <p:cNvPr id="13" name="Rectangle 9"/>
          <p:cNvSpPr/>
          <p:nvPr/>
        </p:nvSpPr>
        <p:spPr>
          <a:xfrm>
            <a:off x="0" y="0"/>
            <a:ext cx="12192000" cy="3429000"/>
          </a:xfrm>
          <a:prstGeom prst="rect">
            <a:avLst/>
          </a:prstGeom>
          <a:blipFill>
            <a:blip r:embed="rId2"/>
            <a:stretch>
              <a:fillRect t="-69700" b="-697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solidFill>
              <a:cs typeface="+mn-ea"/>
              <a:sym typeface="+mn-lt"/>
            </a:endParaRPr>
          </a:p>
        </p:txBody>
      </p:sp>
      <p:sp>
        <p:nvSpPr>
          <p:cNvPr id="4" name="Rectangle 9"/>
          <p:cNvSpPr/>
          <p:nvPr/>
        </p:nvSpPr>
        <p:spPr>
          <a:xfrm>
            <a:off x="0" y="1899"/>
            <a:ext cx="12192000" cy="3429000"/>
          </a:xfrm>
          <a:prstGeom prst="rect">
            <a:avLst/>
          </a:prstGeom>
          <a:solidFill>
            <a:schemeClr val="accent1">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solidFill>
              <a:cs typeface="+mn-ea"/>
              <a:sym typeface="+mn-lt"/>
            </a:endParaRPr>
          </a:p>
        </p:txBody>
      </p:sp>
      <p:sp>
        <p:nvSpPr>
          <p:cNvPr id="8" name="Rectangle 13"/>
          <p:cNvSpPr/>
          <p:nvPr/>
        </p:nvSpPr>
        <p:spPr>
          <a:xfrm>
            <a:off x="2816225" y="2129155"/>
            <a:ext cx="6559550" cy="648970"/>
          </a:xfrm>
          <a:prstGeom prst="rect">
            <a:avLst/>
          </a:prstGeom>
          <a:solidFill>
            <a:schemeClr val="accent1"/>
          </a:solidFill>
          <a:ln>
            <a:noFill/>
          </a:ln>
          <a:effectLst>
            <a:outerShdw blurRad="508000" dist="50800" dir="2700000" algn="ctr"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2"/>
              </a:solidFill>
              <a:cs typeface="+mn-ea"/>
              <a:sym typeface="+mn-lt"/>
            </a:endParaRPr>
          </a:p>
        </p:txBody>
      </p:sp>
      <p:sp>
        <p:nvSpPr>
          <p:cNvPr id="9" name="TextBox 14"/>
          <p:cNvSpPr txBox="1"/>
          <p:nvPr/>
        </p:nvSpPr>
        <p:spPr>
          <a:xfrm>
            <a:off x="3104515" y="2192655"/>
            <a:ext cx="5982970" cy="521970"/>
          </a:xfrm>
          <a:prstGeom prst="rect">
            <a:avLst/>
          </a:prstGeom>
          <a:noFill/>
        </p:spPr>
        <p:txBody>
          <a:bodyPr wrap="square" rtlCol="0" anchor="ctr" anchorCtr="0">
            <a:spAutoFit/>
          </a:bodyPr>
          <a:lstStyle/>
          <a:p>
            <a:pPr algn="ctr">
              <a:lnSpc>
                <a:spcPct val="100000"/>
              </a:lnSpc>
            </a:pPr>
            <a:r>
              <a:rPr lang="en-US" sz="1400" dirty="0">
                <a:solidFill>
                  <a:schemeClr val="bg1"/>
                </a:solidFill>
                <a:cs typeface="+mn-ea"/>
                <a:sym typeface="+mn-lt"/>
              </a:rPr>
              <a:t>预制装配墙悬臂式钢筋混凝土楼梯系指预制钢筋混凝土踏步板一端嵌固于楼梯间侧墙上，另一端凌空悬挑的楼梯形式（图2-5-18）。</a:t>
            </a:r>
          </a:p>
        </p:txBody>
      </p:sp>
      <p:sp>
        <p:nvSpPr>
          <p:cNvPr id="10" name="Freeform: Shape 15"/>
          <p:cNvSpPr/>
          <p:nvPr/>
        </p:nvSpPr>
        <p:spPr>
          <a:xfrm rot="10800000">
            <a:off x="5518355" y="-9208"/>
            <a:ext cx="1155290" cy="995939"/>
          </a:xfrm>
          <a:custGeom>
            <a:avLst/>
            <a:gdLst>
              <a:gd name="connsiteX0" fmla="*/ 991440 w 991440"/>
              <a:gd name="connsiteY0" fmla="*/ 854689 h 854689"/>
              <a:gd name="connsiteX1" fmla="*/ 919079 w 991440"/>
              <a:gd name="connsiteY1" fmla="*/ 854689 h 854689"/>
              <a:gd name="connsiteX2" fmla="*/ 495722 w 991440"/>
              <a:gd name="connsiteY2" fmla="*/ 116276 h 854689"/>
              <a:gd name="connsiteX3" fmla="*/ 72364 w 991440"/>
              <a:gd name="connsiteY3" fmla="*/ 854689 h 854689"/>
              <a:gd name="connsiteX4" fmla="*/ 0 w 991440"/>
              <a:gd name="connsiteY4" fmla="*/ 854689 h 854689"/>
              <a:gd name="connsiteX5" fmla="*/ 495720 w 991440"/>
              <a:gd name="connsiteY5" fmla="*/ 0 h 854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1440" h="854689">
                <a:moveTo>
                  <a:pt x="991440" y="854689"/>
                </a:moveTo>
                <a:lnTo>
                  <a:pt x="919079" y="854689"/>
                </a:lnTo>
                <a:lnTo>
                  <a:pt x="495722" y="116276"/>
                </a:lnTo>
                <a:lnTo>
                  <a:pt x="72364" y="854689"/>
                </a:lnTo>
                <a:lnTo>
                  <a:pt x="0" y="854689"/>
                </a:lnTo>
                <a:lnTo>
                  <a:pt x="49572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solidFill>
                <a:schemeClr val="bg2"/>
              </a:solidFill>
              <a:cs typeface="+mn-ea"/>
              <a:sym typeface="+mn-lt"/>
            </a:endParaRPr>
          </a:p>
        </p:txBody>
      </p:sp>
      <p:sp>
        <p:nvSpPr>
          <p:cNvPr id="14" name="TextBox 7"/>
          <p:cNvSpPr txBox="1"/>
          <p:nvPr/>
        </p:nvSpPr>
        <p:spPr>
          <a:xfrm>
            <a:off x="2550160" y="1262446"/>
            <a:ext cx="7091680" cy="583565"/>
          </a:xfrm>
          <a:prstGeom prst="rect">
            <a:avLst/>
          </a:prstGeom>
          <a:noFill/>
        </p:spPr>
        <p:txBody>
          <a:bodyPr wrap="none" rtlCol="0">
            <a:spAutoFit/>
          </a:bodyPr>
          <a:lstStyle/>
          <a:p>
            <a:pPr algn="ctr"/>
            <a:r>
              <a:rPr lang="zh-CN" altLang="en-US" sz="3200" b="1" dirty="0">
                <a:solidFill>
                  <a:schemeClr val="bg1"/>
                </a:solidFill>
                <a:cs typeface="+mn-ea"/>
                <a:sym typeface="+mn-lt"/>
              </a:rPr>
              <a:t>五、预制装配墙悬臂式钢筋混凝土楼梯</a:t>
            </a:r>
          </a:p>
        </p:txBody>
      </p:sp>
      <p:sp>
        <p:nvSpPr>
          <p:cNvPr id="15" name="矩形 14"/>
          <p:cNvSpPr/>
          <p:nvPr/>
        </p:nvSpPr>
        <p:spPr>
          <a:xfrm>
            <a:off x="852170" y="3920490"/>
            <a:ext cx="5478780" cy="1822450"/>
          </a:xfrm>
          <a:prstGeom prst="rect">
            <a:avLst/>
          </a:prstGeom>
        </p:spPr>
        <p:txBody>
          <a:bodyPr wrap="square">
            <a:spAutoFit/>
          </a:bodyPr>
          <a:lstStyle/>
          <a:p>
            <a:pPr lvl="0" algn="just">
              <a:lnSpc>
                <a:spcPct val="150000"/>
              </a:lnSpc>
              <a:defRPr/>
            </a:pPr>
            <a:r>
              <a:rPr sz="1500" dirty="0">
                <a:solidFill>
                  <a:schemeClr val="tx1"/>
                </a:solidFill>
                <a:uFillTx/>
                <a:cs typeface="+mn-ea"/>
                <a:sym typeface="+mn-lt"/>
              </a:rPr>
              <a:t>这种楼梯的优点是楼梯间空间轻巧空透，结构占空间少，可以节约平台梁等构件材料。但其楼梯间整体刚度极差，不能用于有抗震设防要求的地区。</a:t>
            </a:r>
            <a:r>
              <a:rPr sz="1500" dirty="0" smtClean="0">
                <a:solidFill>
                  <a:schemeClr val="tx1"/>
                </a:solidFill>
                <a:uFillTx/>
                <a:cs typeface="+mn-ea"/>
                <a:sym typeface="+mn-lt"/>
              </a:rPr>
              <a:t>其用于嵌固踏步板的墙体厚度</a:t>
            </a:r>
            <a:r>
              <a:rPr lang="en-US" sz="1500" dirty="0">
                <a:cs typeface="+mn-ea"/>
                <a:sym typeface="+mn-lt"/>
              </a:rPr>
              <a:t> ≮</a:t>
            </a:r>
            <a:r>
              <a:rPr sz="1500" dirty="0" smtClean="0">
                <a:solidFill>
                  <a:schemeClr val="tx1"/>
                </a:solidFill>
                <a:uFillTx/>
                <a:cs typeface="+mn-ea"/>
                <a:sym typeface="+mn-lt"/>
              </a:rPr>
              <a:t>240mm</a:t>
            </a:r>
            <a:r>
              <a:rPr sz="1500" dirty="0">
                <a:solidFill>
                  <a:schemeClr val="tx1"/>
                </a:solidFill>
                <a:uFillTx/>
                <a:cs typeface="+mn-ea"/>
                <a:sym typeface="+mn-lt"/>
              </a:rPr>
              <a:t>，</a:t>
            </a:r>
            <a:r>
              <a:rPr sz="1500" dirty="0" smtClean="0">
                <a:solidFill>
                  <a:schemeClr val="tx1"/>
                </a:solidFill>
                <a:uFillTx/>
                <a:cs typeface="+mn-ea"/>
                <a:sym typeface="+mn-lt"/>
              </a:rPr>
              <a:t>砌墙砖的标号</a:t>
            </a:r>
            <a:r>
              <a:rPr lang="zh-CN" altLang="en-US" sz="1500" dirty="0">
                <a:cs typeface="+mn-ea"/>
                <a:sym typeface="+mn-lt"/>
              </a:rPr>
              <a:t>≮</a:t>
            </a:r>
            <a:r>
              <a:rPr sz="1500" dirty="0" smtClean="0">
                <a:solidFill>
                  <a:schemeClr val="tx1"/>
                </a:solidFill>
                <a:uFillTx/>
                <a:cs typeface="+mn-ea"/>
                <a:sym typeface="+mn-lt"/>
              </a:rPr>
              <a:t>MU10</a:t>
            </a:r>
            <a:r>
              <a:rPr sz="1500" dirty="0">
                <a:solidFill>
                  <a:schemeClr val="tx1"/>
                </a:solidFill>
                <a:uFillTx/>
                <a:cs typeface="+mn-ea"/>
                <a:sym typeface="+mn-lt"/>
              </a:rPr>
              <a:t>，</a:t>
            </a:r>
            <a:r>
              <a:rPr sz="1500" dirty="0" smtClean="0">
                <a:solidFill>
                  <a:schemeClr val="tx1"/>
                </a:solidFill>
                <a:uFillTx/>
                <a:cs typeface="+mn-ea"/>
                <a:sym typeface="+mn-lt"/>
              </a:rPr>
              <a:t>砌筑砂浆标号</a:t>
            </a:r>
            <a:r>
              <a:rPr lang="zh-CN" altLang="en-US" sz="1500" dirty="0">
                <a:cs typeface="+mn-ea"/>
                <a:sym typeface="+mn-lt"/>
              </a:rPr>
              <a:t>≮</a:t>
            </a:r>
            <a:r>
              <a:rPr sz="1500" dirty="0" smtClean="0">
                <a:solidFill>
                  <a:schemeClr val="tx1"/>
                </a:solidFill>
                <a:uFillTx/>
                <a:cs typeface="+mn-ea"/>
                <a:sym typeface="+mn-lt"/>
              </a:rPr>
              <a:t>M5</a:t>
            </a:r>
            <a:r>
              <a:rPr sz="1500" dirty="0">
                <a:solidFill>
                  <a:schemeClr val="tx1"/>
                </a:solidFill>
                <a:uFillTx/>
                <a:cs typeface="+mn-ea"/>
                <a:sym typeface="+mn-lt"/>
              </a:rPr>
              <a:t>，</a:t>
            </a:r>
            <a:r>
              <a:rPr sz="1500" dirty="0" smtClean="0">
                <a:solidFill>
                  <a:schemeClr val="tx1"/>
                </a:solidFill>
                <a:uFillTx/>
                <a:cs typeface="+mn-ea"/>
                <a:sym typeface="+mn-lt"/>
              </a:rPr>
              <a:t>踏步板悬挑长度一般</a:t>
            </a:r>
            <a:r>
              <a:rPr lang="zh-CN" altLang="en-US" sz="1500" dirty="0">
                <a:cs typeface="+mn-ea"/>
                <a:sym typeface="+mn-lt"/>
              </a:rPr>
              <a:t>≯</a:t>
            </a:r>
            <a:r>
              <a:rPr sz="1500" dirty="0" smtClean="0">
                <a:solidFill>
                  <a:schemeClr val="tx1"/>
                </a:solidFill>
                <a:uFillTx/>
                <a:cs typeface="+mn-ea"/>
                <a:sym typeface="+mn-lt"/>
              </a:rPr>
              <a:t>1800mm</a:t>
            </a:r>
            <a:r>
              <a:rPr sz="1500" dirty="0">
                <a:solidFill>
                  <a:schemeClr val="tx1"/>
                </a:solidFill>
                <a:uFillTx/>
                <a:cs typeface="+mn-ea"/>
                <a:sym typeface="+mn-lt"/>
              </a:rPr>
              <a:t>，以保证嵌固端牢固。</a:t>
            </a:r>
          </a:p>
        </p:txBody>
      </p:sp>
      <p:pic>
        <p:nvPicPr>
          <p:cNvPr id="2" name="图片 1"/>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7197090" y="3458845"/>
            <a:ext cx="4848402" cy="3420000"/>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1000"/>
                                        <p:tgtEl>
                                          <p:spTgt spid="9"/>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randombar(horizontal)">
                                      <p:cBhvr>
                                        <p:cTn id="13" dur="75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9" grpId="0"/>
      <p:bldP spid="1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单元五    楼梯</a:t>
            </a:r>
          </a:p>
        </p:txBody>
      </p:sp>
      <p:sp>
        <p:nvSpPr>
          <p:cNvPr id="3" name="文本占位符 2"/>
          <p:cNvSpPr>
            <a:spLocks noGrp="1"/>
          </p:cNvSpPr>
          <p:nvPr>
            <p:ph type="body" idx="1"/>
          </p:nvPr>
        </p:nvSpPr>
        <p:spPr>
          <a:xfrm>
            <a:off x="669925" y="3076575"/>
            <a:ext cx="7017385" cy="2676525"/>
          </a:xfrm>
        </p:spPr>
        <p:txBody>
          <a:bodyPr wrap="square">
            <a:spAutoFit/>
          </a:bodyPr>
          <a:lstStyle/>
          <a:p>
            <a:pPr algn="just"/>
            <a:r>
              <a:rPr lang="zh-CN" altLang="zh-CN" sz="1600" kern="0" smtClean="0">
                <a:solidFill>
                  <a:schemeClr val="tx1">
                    <a:lumMod val="85000"/>
                    <a:lumOff val="15000"/>
                  </a:schemeClr>
                </a:solidFill>
                <a:uFillTx/>
                <a:latin typeface="宋体" panose="02010600030101010101" pitchFamily="2" charset="-122"/>
                <a:ea typeface="宋体" panose="02010600030101010101" pitchFamily="2" charset="-122"/>
                <a:sym typeface="+mn-ea"/>
              </a:rPr>
              <a:t>完成本单元，主要学习以下内容：（1）有关楼梯设计方面的知识，包括楼梯的组成及其功能，常见楼梯的形式，楼梯段的宽度、梯段的坡度以及与楼梯有关的净空高度；（2）有关钢筋混凝土楼梯的构造要求，包括现浇钢筋混凝土楼梯的特点、楼梯的结构形式，中小型预制装配式钢筋混凝土楼梯的构造特点与要求，以及楼梯的细部处理等；（3）有关室外台阶与坡道，要求了解台阶与坡道的设计要求及构造要求；（4）电梯部分要求了解有关基本知识，井道设计要求及构造。</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custDataLst>
              <p:tags r:id="rId2"/>
            </p:custDataLst>
          </p:nvPr>
        </p:nvSpPr>
        <p:spPr>
          <a:xfrm flipV="1">
            <a:off x="635" y="-4"/>
            <a:ext cx="2854187" cy="6858001"/>
          </a:xfrm>
          <a:prstGeom prst="rect">
            <a:avLst/>
          </a:prstGeom>
          <a:solidFill>
            <a:schemeClr val="accent2"/>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pic>
        <p:nvPicPr>
          <p:cNvPr id="7" name="图片 6" descr="G:\网站上传数据\数字资源\14高职-建筑类\20-10579-7建筑识图与构造（主编：匡星）课件+样章+试卷+图片+教案\978-7-200-10579-7-IMG\image168.jpegimage168"/>
          <p:cNvPicPr preferRelativeResize="0">
            <a:picLocks noChangeAspect="1"/>
          </p:cNvPicPr>
          <p:nvPr>
            <p:custDataLst>
              <p:tags r:id="rId3"/>
            </p:custDataLst>
          </p:nvPr>
        </p:nvPicPr>
        <p:blipFill>
          <a:blip r:embed="rId11"/>
          <a:srcRect/>
          <a:stretch>
            <a:fillRect/>
          </a:stretch>
        </p:blipFill>
        <p:spPr>
          <a:xfrm>
            <a:off x="0" y="4215"/>
            <a:ext cx="3187700" cy="2386330"/>
          </a:xfrm>
          <a:prstGeom prst="rect">
            <a:avLst/>
          </a:prstGeom>
          <a:noFill/>
        </p:spPr>
      </p:pic>
      <p:sp>
        <p:nvSpPr>
          <p:cNvPr id="16" name="PA_ImportSvg_636718437355870003"/>
          <p:cNvSpPr/>
          <p:nvPr>
            <p:custDataLst>
              <p:tags r:id="rId4"/>
            </p:custDataLst>
          </p:nvPr>
        </p:nvSpPr>
        <p:spPr>
          <a:xfrm>
            <a:off x="690442" y="4180792"/>
            <a:ext cx="2813579" cy="2677207"/>
          </a:xfrm>
          <a:custGeom>
            <a:avLst/>
            <a:gdLst/>
            <a:ahLst/>
            <a:cxnLst/>
            <a:rect l="l" t="t" r="r" b="b"/>
            <a:pathLst>
              <a:path w="995681" h="947420">
                <a:moveTo>
                  <a:pt x="995681" y="947420"/>
                </a:moveTo>
                <a:lnTo>
                  <a:pt x="754381" y="947420"/>
                </a:lnTo>
                <a:lnTo>
                  <a:pt x="683261" y="748030"/>
                </a:lnTo>
                <a:lnTo>
                  <a:pt x="307341" y="748030"/>
                </a:lnTo>
                <a:lnTo>
                  <a:pt x="236221" y="947420"/>
                </a:lnTo>
                <a:lnTo>
                  <a:pt x="1" y="947420"/>
                </a:lnTo>
                <a:lnTo>
                  <a:pt x="363221" y="0"/>
                </a:lnTo>
                <a:lnTo>
                  <a:pt x="632461" y="0"/>
                </a:lnTo>
                <a:close/>
                <a:moveTo>
                  <a:pt x="379731" y="544830"/>
                </a:moveTo>
                <a:lnTo>
                  <a:pt x="610871" y="544830"/>
                </a:lnTo>
                <a:lnTo>
                  <a:pt x="495301" y="226060"/>
                </a:lnTo>
                <a:close/>
              </a:path>
            </a:pathLst>
          </a:custGeom>
          <a:solidFill>
            <a:schemeClr val="bg2"/>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solidFill>
                <a:srgbClr val="E7E6E6">
                  <a:lumMod val="10000"/>
                </a:srgbClr>
              </a:solidFill>
              <a:latin typeface="Arial" panose="020B0604020202020204" pitchFamily="34" charset="0"/>
              <a:ea typeface="微软雅黑" panose="020B0503020204020204" pitchFamily="34" charset="-122"/>
            </a:endParaRPr>
          </a:p>
        </p:txBody>
      </p:sp>
      <p:sp>
        <p:nvSpPr>
          <p:cNvPr id="17" name="直角三角形 16"/>
          <p:cNvSpPr/>
          <p:nvPr>
            <p:custDataLst>
              <p:tags r:id="rId5"/>
            </p:custDataLst>
          </p:nvPr>
        </p:nvSpPr>
        <p:spPr>
          <a:xfrm rot="5400000">
            <a:off x="2854822" y="2392767"/>
            <a:ext cx="338639" cy="338639"/>
          </a:xfrm>
          <a:prstGeom prst="rtTriangle">
            <a:avLst/>
          </a:prstGeom>
          <a:solidFill>
            <a:srgbClr val="000000">
              <a:lumMod val="65000"/>
              <a:lumOff val="35000"/>
            </a:srgbClr>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微软雅黑" panose="020B0503020204020204" pitchFamily="34" charset="-122"/>
            </a:endParaRPr>
          </a:p>
        </p:txBody>
      </p:sp>
      <p:sp>
        <p:nvSpPr>
          <p:cNvPr id="12" name="文本框 11"/>
          <p:cNvSpPr txBox="1"/>
          <p:nvPr>
            <p:custDataLst>
              <p:tags r:id="rId6"/>
            </p:custDataLst>
          </p:nvPr>
        </p:nvSpPr>
        <p:spPr>
          <a:xfrm>
            <a:off x="3503930" y="3346178"/>
            <a:ext cx="6598920" cy="2723823"/>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 掌握楼梯细部构造图识读。</a:t>
            </a:r>
          </a:p>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 </a:t>
            </a:r>
            <a:r>
              <a:rPr sz="1800" dirty="0" err="1"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了解踏步的踏面、栏杆、栏板与扶手、扶手、楼梯的基础的构造特点</a:t>
            </a: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92430" indent="-285750">
              <a:lnSpc>
                <a:spcPct val="150000"/>
              </a:lnSpc>
              <a:spcBef>
                <a:spcPts val="0"/>
              </a:spcBef>
              <a:spcAft>
                <a:spcPts val="600"/>
              </a:spcAft>
              <a:buFont typeface="Arial" panose="020B0604020202020204" pitchFamily="34" charset="0"/>
              <a:buChar char="•"/>
              <a:defRPr/>
            </a:pPr>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3. </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通过细部构造图的学习，检查构件细部尺寸，查对各构件的平面布置与</a:t>
            </a:r>
            <a:r>
              <a:rPr lang="zh-CN" alt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定位</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尺寸是否正确，培养认真负责的态度。</a:t>
            </a:r>
            <a:endPar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文本框 1"/>
          <p:cNvSpPr txBox="1"/>
          <p:nvPr>
            <p:custDataLst>
              <p:tags r:id="rId7"/>
            </p:custDataLst>
          </p:nvPr>
        </p:nvSpPr>
        <p:spPr>
          <a:xfrm>
            <a:off x="3503930" y="926465"/>
            <a:ext cx="2378075" cy="568325"/>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ctr">
              <a:buClr>
                <a:srgbClr val="FFC000"/>
              </a:buClr>
              <a:buNone/>
            </a:pPr>
            <a:r>
              <a:rPr lang="zh-CN" altLang="en-US" sz="3200" b="1" dirty="0" smtClean="0">
                <a:solidFill>
                  <a:schemeClr val="tx1"/>
                </a:solidFill>
                <a:cs typeface="微软雅黑" panose="020B0503020204020204" pitchFamily="34" charset="-122"/>
              </a:rPr>
              <a:t>学习任务</a:t>
            </a:r>
            <a:r>
              <a:rPr lang="en-US" altLang="zh-CN" sz="3200" b="1" dirty="0">
                <a:solidFill>
                  <a:schemeClr val="tx1"/>
                </a:solidFill>
                <a:cs typeface="微软雅黑" panose="020B0503020204020204" pitchFamily="34" charset="-122"/>
              </a:rPr>
              <a:t>3</a:t>
            </a:r>
          </a:p>
        </p:txBody>
      </p:sp>
      <p:sp>
        <p:nvSpPr>
          <p:cNvPr id="8" name="文本框 7"/>
          <p:cNvSpPr txBox="1"/>
          <p:nvPr>
            <p:custDataLst>
              <p:tags r:id="rId8"/>
            </p:custDataLst>
          </p:nvPr>
        </p:nvSpPr>
        <p:spPr>
          <a:xfrm>
            <a:off x="3427730" y="2722607"/>
            <a:ext cx="8185150" cy="506730"/>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marL="457200" indent="-457200">
              <a:buClr>
                <a:srgbClr val="FFC000"/>
              </a:buClr>
              <a:buFont typeface="Wingdings" panose="05000000000000000000" charset="0"/>
              <a:buChar char="Ø"/>
            </a:pPr>
            <a:r>
              <a:rPr lang="zh-CN" altLang="en-US" sz="2800" b="1" dirty="0">
                <a:solidFill>
                  <a:srgbClr val="000000">
                    <a:lumMod val="75000"/>
                    <a:lumOff val="25000"/>
                  </a:srgbClr>
                </a:solidFill>
                <a:latin typeface="Arial" panose="020B0604020202020204" pitchFamily="34" charset="0"/>
              </a:rPr>
              <a:t>任务目标</a:t>
            </a:r>
          </a:p>
        </p:txBody>
      </p:sp>
      <p:sp>
        <p:nvSpPr>
          <p:cNvPr id="4" name="文本框 3"/>
          <p:cNvSpPr txBox="1"/>
          <p:nvPr>
            <p:custDataLst>
              <p:tags r:id="rId9"/>
            </p:custDataLst>
          </p:nvPr>
        </p:nvSpPr>
        <p:spPr>
          <a:xfrm>
            <a:off x="3503930" y="1884045"/>
            <a:ext cx="8185150" cy="629920"/>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ctr">
              <a:buClr>
                <a:srgbClr val="FFC000"/>
              </a:buClr>
              <a:buNone/>
            </a:pPr>
            <a:r>
              <a:rPr lang="zh-CN" altLang="en-US" sz="3600" b="1" dirty="0">
                <a:solidFill>
                  <a:srgbClr val="000000">
                    <a:lumMod val="75000"/>
                    <a:lumOff val="25000"/>
                  </a:srgbClr>
                </a:solidFill>
                <a:latin typeface="宋体" panose="02010600030101010101" pitchFamily="2" charset="-122"/>
                <a:ea typeface="宋体" panose="02010600030101010101" pitchFamily="2" charset="-122"/>
              </a:rPr>
              <a:t>楼梯的细部构造</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2" name="矩形 1"/>
          <p:cNvSpPr/>
          <p:nvPr>
            <p:custDataLst>
              <p:tags r:id="rId3"/>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1" name="矩形 5"/>
          <p:cNvSpPr/>
          <p:nvPr>
            <p:custDataLst>
              <p:tags r:id="rId4"/>
            </p:custDataLst>
          </p:nvPr>
        </p:nvSpPr>
        <p:spPr>
          <a:xfrm>
            <a:off x="1828800" y="1524000"/>
            <a:ext cx="8686800" cy="4418965"/>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3" name="矩形 4"/>
          <p:cNvSpPr/>
          <p:nvPr>
            <p:custDataLst>
              <p:tags r:id="rId5"/>
            </p:custDataLst>
          </p:nvPr>
        </p:nvSpPr>
        <p:spPr>
          <a:xfrm>
            <a:off x="7924864" y="5842047"/>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 name="矩形 3"/>
          <p:cNvSpPr/>
          <p:nvPr>
            <p:custDataLst>
              <p:tags r:id="rId6"/>
            </p:custDataLst>
          </p:nvPr>
        </p:nvSpPr>
        <p:spPr>
          <a:xfrm>
            <a:off x="1829115" y="152368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4" name="文本框 3"/>
          <p:cNvSpPr txBox="1"/>
          <p:nvPr>
            <p:custDataLst>
              <p:tags r:id="rId7"/>
            </p:custDataLst>
          </p:nvPr>
        </p:nvSpPr>
        <p:spPr>
          <a:xfrm>
            <a:off x="457204" y="152401"/>
            <a:ext cx="11277689" cy="609600"/>
          </a:xfrm>
          <a:prstGeom prst="rect">
            <a:avLst/>
          </a:prstGeom>
          <a:noFill/>
        </p:spPr>
        <p:txBody>
          <a:bodyPr wrap="square" lIns="63500" tIns="25400" rIns="63500" bIns="25400" rtlCol="0" anchor="ctr" anchorCtr="0">
            <a:normAutofit/>
          </a:bodyPr>
          <a:lstStyle/>
          <a:p>
            <a:pPr marL="0" indent="0" algn="ctr">
              <a:lnSpc>
                <a:spcPct val="100000"/>
              </a:lnSpc>
              <a:spcBef>
                <a:spcPts val="0"/>
              </a:spcBef>
              <a:spcAft>
                <a:spcPts val="0"/>
              </a:spcAft>
              <a:buSzPct val="100000"/>
              <a:buNone/>
            </a:pPr>
            <a:r>
              <a:rPr lang="zh-CN" altLang="en-US" sz="3200" b="1" spc="160" dirty="0">
                <a:solidFill>
                  <a:schemeClr val="accent1"/>
                </a:solidFill>
                <a:latin typeface="微软雅黑" panose="020B0503020204020204" pitchFamily="34" charset="-122"/>
                <a:ea typeface="微软雅黑" panose="020B0503020204020204" pitchFamily="34" charset="-122"/>
                <a:sym typeface="+mn-ea"/>
              </a:rPr>
              <a:t>一、踏步的踏面</a:t>
            </a:r>
          </a:p>
        </p:txBody>
      </p:sp>
      <p:sp>
        <p:nvSpPr>
          <p:cNvPr id="11" name="Title 6"/>
          <p:cNvSpPr txBox="1"/>
          <p:nvPr>
            <p:custDataLst>
              <p:tags r:id="rId8"/>
            </p:custDataLst>
          </p:nvPr>
        </p:nvSpPr>
        <p:spPr>
          <a:xfrm>
            <a:off x="2133600" y="1828800"/>
            <a:ext cx="8077264" cy="381000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ts val="0"/>
              </a:spcBef>
              <a:spcAft>
                <a:spcPts val="800"/>
              </a:spcAft>
              <a:buSzPct val="100000"/>
              <a:buNone/>
            </a:pPr>
            <a:r>
              <a:rPr lang="zh-CN" altLang="en-US" sz="2000"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楼梯踏步面层装修做法与楼层面层装修做法基本相同，但由于楼梯是一幢建筑中的主要交通疏散部件，其对人流的导向性要求高，装修用材标准应高于或至少不低于楼地面装修用材标准，使其在建筑中具有明显醒目的地位，引导人流。同时，由于楼梯人流量大、使用率高，在考虑踏步面层装修做法时应选择耐磨、美观、不起尘的材料。根据造价和装修标准的不同，常用的有水泥豆石面层、普通水磨石面层、彩色水磨石面层、缸砖面层、大理石面层、花岗石面层等，还可在面层上铺设地毯。</a:t>
            </a:r>
          </a:p>
        </p:txBody>
      </p:sp>
    </p:spTree>
    <p:custDataLst>
      <p:tags r:id="rId1"/>
    </p:custDataLst>
  </p:cSld>
  <p:clrMapOvr>
    <a:masterClrMapping/>
  </p:clrMapOvr>
  <p:transition spd="med"/>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79170" y="282575"/>
            <a:ext cx="10323830" cy="521970"/>
          </a:xfrm>
        </p:spPr>
        <p:txBody>
          <a:bodyPr/>
          <a:lstStyle/>
          <a:p>
            <a:r>
              <a:rPr lang="zh-CN" altLang="en-US"/>
              <a:t>一、踏步的踏面</a:t>
            </a:r>
          </a:p>
        </p:txBody>
      </p:sp>
      <p:sp>
        <p:nvSpPr>
          <p:cNvPr id="3" name="文本框 2"/>
          <p:cNvSpPr txBox="1"/>
          <p:nvPr/>
        </p:nvSpPr>
        <p:spPr>
          <a:xfrm>
            <a:off x="979170" y="1260475"/>
            <a:ext cx="6248400" cy="2416175"/>
          </a:xfrm>
          <a:prstGeom prst="rect">
            <a:avLst/>
          </a:prstGeom>
          <a:noFill/>
        </p:spPr>
        <p:txBody>
          <a:bodyPr wrap="square" rtlCol="0" anchor="t">
            <a:spAutoFit/>
          </a:bodyPr>
          <a:lstStyle/>
          <a:p>
            <a:pPr>
              <a:lnSpc>
                <a:spcPct val="120000"/>
              </a:lnSpc>
            </a:pPr>
            <a:r>
              <a:rPr lang="zh-CN" altLang="en-US" dirty="0" smtClean="0">
                <a:solidFill>
                  <a:schemeClr val="tx1">
                    <a:lumMod val="75000"/>
                    <a:lumOff val="25000"/>
                  </a:schemeClr>
                </a:solidFill>
              </a:rPr>
              <a:t>在踏步上设置防滑条的目的在于避免行人滑倒，并起到保护踏步阳角的作用。在人流量较大的楼梯中均应设置。常用的防滑条材料有：水泥铁屑、金刚砂、金属条（铸铁、铝条、铜条）、马赛克及带防滑条缸砖等。需要注意的是，防滑条应凸出踏步面 2～3mm，但不能太高，实际工程中常见做得太高，反使行走不便。防滑处理如图 2-5-19所示，防滑处理实例如图 2-5-20所示。</a:t>
            </a:r>
          </a:p>
        </p:txBody>
      </p:sp>
      <p:grpSp>
        <p:nvGrpSpPr>
          <p:cNvPr id="7" name="组合 6"/>
          <p:cNvGrpSpPr>
            <a:grpSpLocks noChangeAspect="1"/>
          </p:cNvGrpSpPr>
          <p:nvPr/>
        </p:nvGrpSpPr>
        <p:grpSpPr>
          <a:xfrm>
            <a:off x="7532370" y="112395"/>
            <a:ext cx="3834887" cy="6624000"/>
            <a:chOff x="10846" y="244"/>
            <a:chExt cx="6520" cy="11262"/>
          </a:xfrm>
        </p:grpSpPr>
        <p:pic>
          <p:nvPicPr>
            <p:cNvPr id="4" name="图片 3"/>
            <p:cNvPicPr>
              <a:picLocks noChangeAspect="1"/>
            </p:cNvPicPr>
            <p:nvPr/>
          </p:nvPicPr>
          <p:blipFill>
            <a:blip r:embed="rId3"/>
            <a:srcRect b="13676"/>
            <a:stretch>
              <a:fillRect/>
            </a:stretch>
          </p:blipFill>
          <p:spPr>
            <a:xfrm>
              <a:off x="10846" y="244"/>
              <a:ext cx="6520" cy="3996"/>
            </a:xfrm>
            <a:prstGeom prst="rect">
              <a:avLst/>
            </a:prstGeom>
          </p:spPr>
        </p:pic>
        <p:pic>
          <p:nvPicPr>
            <p:cNvPr id="5" name="图片 4"/>
            <p:cNvPicPr>
              <a:picLocks noChangeAspect="1"/>
            </p:cNvPicPr>
            <p:nvPr/>
          </p:nvPicPr>
          <p:blipFill>
            <a:blip r:embed="rId4"/>
            <a:stretch>
              <a:fillRect/>
            </a:stretch>
          </p:blipFill>
          <p:spPr>
            <a:xfrm>
              <a:off x="10846" y="4240"/>
              <a:ext cx="6520" cy="7267"/>
            </a:xfrm>
            <a:prstGeom prst="rect">
              <a:avLst/>
            </a:prstGeom>
          </p:spPr>
        </p:pic>
      </p:grpSp>
      <p:pic>
        <p:nvPicPr>
          <p:cNvPr id="8" name="图片 7"/>
          <p:cNvPicPr>
            <a:picLocks noChangeAspect="1"/>
          </p:cNvPicPr>
          <p:nvPr/>
        </p:nvPicPr>
        <p:blipFill>
          <a:blip r:embed="rId5"/>
          <a:stretch>
            <a:fillRect/>
          </a:stretch>
        </p:blipFill>
        <p:spPr>
          <a:xfrm>
            <a:off x="979170" y="3907155"/>
            <a:ext cx="6248400" cy="2514600"/>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组合 58"/>
          <p:cNvGrpSpPr/>
          <p:nvPr>
            <p:custDataLst>
              <p:tags r:id="rId2"/>
            </p:custDataLst>
          </p:nvPr>
        </p:nvGrpSpPr>
        <p:grpSpPr>
          <a:xfrm rot="10800000">
            <a:off x="8282053" y="787549"/>
            <a:ext cx="749177" cy="432670"/>
            <a:chOff x="514350" y="1129586"/>
            <a:chExt cx="720000" cy="415819"/>
          </a:xfrm>
          <a:solidFill>
            <a:srgbClr val="FFFFFF">
              <a:lumMod val="95000"/>
              <a:alpha val="42000"/>
            </a:srgbClr>
          </a:solidFill>
        </p:grpSpPr>
        <p:sp>
          <p:nvSpPr>
            <p:cNvPr id="60" name="任意多边形: 形状 59"/>
            <p:cNvSpPr/>
            <p:nvPr>
              <p:custDataLst>
                <p:tags r:id="rId11"/>
              </p:custDataLst>
            </p:nvPr>
          </p:nvSpPr>
          <p:spPr>
            <a:xfrm>
              <a:off x="514350" y="1129586"/>
              <a:ext cx="340237" cy="415819"/>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61" name="任意多边形: 形状 60"/>
            <p:cNvSpPr/>
            <p:nvPr>
              <p:custDataLst>
                <p:tags r:id="rId12"/>
              </p:custDataLst>
            </p:nvPr>
          </p:nvSpPr>
          <p:spPr>
            <a:xfrm>
              <a:off x="894113" y="1129586"/>
              <a:ext cx="340237" cy="415819"/>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grpSp>
      <p:grpSp>
        <p:nvGrpSpPr>
          <p:cNvPr id="9" name="组合 8"/>
          <p:cNvGrpSpPr/>
          <p:nvPr>
            <p:custDataLst>
              <p:tags r:id="rId3"/>
            </p:custDataLst>
          </p:nvPr>
        </p:nvGrpSpPr>
        <p:grpSpPr>
          <a:xfrm>
            <a:off x="988060" y="1295400"/>
            <a:ext cx="4618990" cy="5394960"/>
            <a:chOff x="7717" y="5903"/>
            <a:chExt cx="5746" cy="8496"/>
          </a:xfrm>
        </p:grpSpPr>
        <p:grpSp>
          <p:nvGrpSpPr>
            <p:cNvPr id="31" name="组合 30"/>
            <p:cNvGrpSpPr/>
            <p:nvPr/>
          </p:nvGrpSpPr>
          <p:grpSpPr>
            <a:xfrm>
              <a:off x="7717" y="5903"/>
              <a:ext cx="5746" cy="8496"/>
              <a:chOff x="4467232" y="4347872"/>
              <a:chExt cx="3471389" cy="5393465"/>
            </a:xfrm>
          </p:grpSpPr>
          <p:sp>
            <p:nvSpPr>
              <p:cNvPr id="32" name="矩形 31"/>
              <p:cNvSpPr/>
              <p:nvPr>
                <p:custDataLst>
                  <p:tags r:id="rId9"/>
                </p:custDataLst>
              </p:nvPr>
            </p:nvSpPr>
            <p:spPr>
              <a:xfrm>
                <a:off x="4467232" y="4347872"/>
                <a:ext cx="3471389" cy="5393465"/>
              </a:xfrm>
              <a:prstGeom prst="rect">
                <a:avLst/>
              </a:prstGeom>
              <a:solidFill>
                <a:srgbClr val="FFFFFF">
                  <a:lumMod val="95000"/>
                </a:srgbClr>
              </a:solidFill>
              <a:ln>
                <a:noFill/>
              </a:ln>
              <a:effectLst/>
            </p:spPr>
            <p:style>
              <a:lnRef idx="2">
                <a:srgbClr val="1E6BC5">
                  <a:shade val="50000"/>
                </a:srgbClr>
              </a:lnRef>
              <a:fillRef idx="1">
                <a:srgbClr val="1E6BC5"/>
              </a:fillRef>
              <a:effectRef idx="0">
                <a:srgbClr val="1E6BC5"/>
              </a:effectRef>
              <a:fontRef idx="minor">
                <a:srgbClr val="FFFFFF"/>
              </a:fontRef>
            </p:style>
            <p:txBody>
              <a:bodyPr rtlCol="0" anchor="ctr"/>
              <a:lstStyle>
                <a:defPPr>
                  <a:defRPr lang="zh-CN">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dirty="0"/>
              </a:p>
            </p:txBody>
          </p:sp>
          <p:sp>
            <p:nvSpPr>
              <p:cNvPr id="33" name="等腰三角形 32"/>
              <p:cNvSpPr/>
              <p:nvPr>
                <p:custDataLst>
                  <p:tags r:id="rId10"/>
                </p:custDataLst>
              </p:nvPr>
            </p:nvSpPr>
            <p:spPr>
              <a:xfrm rot="5400000">
                <a:off x="7448465" y="4834118"/>
                <a:ext cx="283392" cy="92743"/>
              </a:xfrm>
              <a:prstGeom prst="triangle">
                <a:avLst/>
              </a:prstGeom>
              <a:solidFill>
                <a:srgbClr val="FFFFFF">
                  <a:lumMod val="95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grpSp>
        <p:sp>
          <p:nvSpPr>
            <p:cNvPr id="35" name="椭圆 34"/>
            <p:cNvSpPr/>
            <p:nvPr>
              <p:custDataLst>
                <p:tags r:id="rId6"/>
              </p:custDataLst>
            </p:nvPr>
          </p:nvSpPr>
          <p:spPr>
            <a:xfrm>
              <a:off x="7937" y="6659"/>
              <a:ext cx="179" cy="229"/>
            </a:xfrm>
            <a:prstGeom prst="ellipse">
              <a:avLst/>
            </a:prstGeom>
            <a:solidFill>
              <a:srgbClr val="FFC000"/>
            </a:solidFill>
            <a:ln w="38100">
              <a:solidFill>
                <a:srgbClr val="E34C3E"/>
              </a:solidFill>
            </a:ln>
          </p:spPr>
          <p:style>
            <a:lnRef idx="2">
              <a:srgbClr val="1E6BC5">
                <a:shade val="50000"/>
              </a:srgbClr>
            </a:lnRef>
            <a:fillRef idx="1">
              <a:srgbClr val="1E6BC5"/>
            </a:fillRef>
            <a:effectRef idx="0">
              <a:srgbClr val="1E6BC5"/>
            </a:effectRef>
            <a:fontRef idx="minor">
              <a:srgbClr val="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5" name="文本框 4"/>
            <p:cNvSpPr txBox="1"/>
            <p:nvPr>
              <p:custDataLst>
                <p:tags r:id="rId7"/>
              </p:custDataLst>
            </p:nvPr>
          </p:nvSpPr>
          <p:spPr>
            <a:xfrm>
              <a:off x="8319" y="6359"/>
              <a:ext cx="3608" cy="829"/>
            </a:xfrm>
            <a:prstGeom prst="rect">
              <a:avLst/>
            </a:prstGeom>
            <a:noFill/>
          </p:spPr>
          <p:txBody>
            <a:bodyPr wrap="square" lIns="101600" tIns="38100" rIns="76200" bIns="38100" rtlCol="0" anchor="ctr" anchorCtr="0">
              <a:noAutofit/>
            </a:bodyPr>
            <a:lstStyle>
              <a:defPPr>
                <a:defRPr lang="zh-CN"/>
              </a:defPPr>
              <a:lvl1pPr>
                <a:defRPr sz="2400" spc="200">
                  <a:latin typeface="微软雅黑" panose="020B0503020204020204" pitchFamily="34" charset="-122"/>
                  <a:ea typeface="微软雅黑" panose="020B0503020204020204" pitchFamily="34" charset="-122"/>
                </a:defRPr>
              </a:lvl1pPr>
            </a:lstStyle>
            <a:p>
              <a:r>
                <a:rPr lang="zh-CN" altLang="en-US" sz="2800" b="1" dirty="0">
                  <a:solidFill>
                    <a:srgbClr val="000099"/>
                  </a:solidFill>
                  <a:sym typeface="+mn-ea"/>
                </a:rPr>
                <a:t>（一）栏杆</a:t>
              </a:r>
            </a:p>
          </p:txBody>
        </p:sp>
        <p:sp>
          <p:nvSpPr>
            <p:cNvPr id="6" name="文本框 5"/>
            <p:cNvSpPr txBox="1"/>
            <p:nvPr>
              <p:custDataLst>
                <p:tags r:id="rId8"/>
              </p:custDataLst>
            </p:nvPr>
          </p:nvSpPr>
          <p:spPr>
            <a:xfrm>
              <a:off x="8025" y="7373"/>
              <a:ext cx="4938" cy="6616"/>
            </a:xfrm>
            <a:prstGeom prst="rect">
              <a:avLst/>
            </a:prstGeom>
            <a:noFill/>
          </p:spPr>
          <p:txBody>
            <a:bodyPr wrap="square" lIns="101600" tIns="0" rIns="82550" bIns="0" rtlCol="0">
              <a:spAutoFit/>
            </a:bodyPr>
            <a:lstStyle/>
            <a:p>
              <a:pPr algn="just" fontAlgn="auto">
                <a:lnSpc>
                  <a:spcPct val="130000"/>
                </a:lnSpc>
                <a:spcBef>
                  <a:spcPts val="0"/>
                </a:spcBef>
                <a:spcAft>
                  <a:spcPts val="0"/>
                </a:spcAft>
              </a:pPr>
              <a:r>
                <a:rPr lang="zh-CN" altLang="en-US" sz="1500" dirty="0">
                  <a:latin typeface="Arial" panose="020B0604020202020204" pitchFamily="34" charset="0"/>
                  <a:sym typeface="+mn-ea"/>
                </a:rPr>
                <a:t>栏杆多采用方钢、圆钢、钢管或扁钢等材料，并可焊接或铆接成各种图案，既起防护作用，又起装饰作用。栏杆实例如图2-5-21所示。</a:t>
              </a:r>
            </a:p>
            <a:p>
              <a:pPr algn="just" fontAlgn="auto">
                <a:lnSpc>
                  <a:spcPct val="130000"/>
                </a:lnSpc>
                <a:spcBef>
                  <a:spcPts val="0"/>
                </a:spcBef>
                <a:spcAft>
                  <a:spcPts val="0"/>
                </a:spcAft>
              </a:pPr>
              <a:r>
                <a:rPr lang="zh-CN" altLang="en-US" sz="1500" dirty="0">
                  <a:latin typeface="Arial" panose="020B0604020202020204" pitchFamily="34" charset="0"/>
                  <a:sym typeface="+mn-ea"/>
                </a:rPr>
                <a:t>栏杆与踏步的连接方式有锚接、焊接和栓接三种。</a:t>
              </a:r>
            </a:p>
            <a:p>
              <a:pPr algn="just" fontAlgn="auto">
                <a:lnSpc>
                  <a:spcPct val="130000"/>
                </a:lnSpc>
                <a:spcBef>
                  <a:spcPts val="0"/>
                </a:spcBef>
                <a:spcAft>
                  <a:spcPts val="0"/>
                </a:spcAft>
              </a:pPr>
              <a:r>
                <a:rPr lang="zh-CN" altLang="en-US" sz="1500" dirty="0">
                  <a:latin typeface="Arial" panose="020B0604020202020204" pitchFamily="34" charset="0"/>
                  <a:sym typeface="+mn-ea"/>
                </a:rPr>
                <a:t>锚接是在踏步上预留孔洞，然后将钢条插入孔内，预留孔一般为50mm×50mm，插入洞内至少80mm，洞内浇注水泥砂浆或细石混凝土嵌固。焊接则是在浇筑楼梯踏步时，在需要设置栏杆的部位，沿踏面预埋钢板或在踏步内埋套管，然后将钢条焊接在预埋钢板或套管上。栓接系指利用螺栓将栏杆固定在踏步上，方式可有多种。栏杆与踏步的连接方式如图2-5-22所示。</a:t>
              </a:r>
            </a:p>
          </p:txBody>
        </p:sp>
      </p:grpSp>
      <p:sp>
        <p:nvSpPr>
          <p:cNvPr id="2" name="矩形 1"/>
          <p:cNvSpPr/>
          <p:nvPr>
            <p:custDataLst>
              <p:tags r:id="rId4"/>
            </p:custDataLst>
          </p:nvPr>
        </p:nvSpPr>
        <p:spPr>
          <a:xfrm>
            <a:off x="49712" y="65989"/>
            <a:ext cx="473635" cy="2407844"/>
          </a:xfrm>
          <a:prstGeom prst="rect">
            <a:avLst/>
          </a:prstGeom>
          <a:solidFill>
            <a:srgbClr val="F3901B"/>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7" name="文本框 6"/>
          <p:cNvSpPr txBox="1"/>
          <p:nvPr>
            <p:custDataLst>
              <p:tags r:id="rId5"/>
            </p:custDataLst>
          </p:nvPr>
        </p:nvSpPr>
        <p:spPr>
          <a:xfrm>
            <a:off x="988060" y="289560"/>
            <a:ext cx="6854825" cy="624840"/>
          </a:xfrm>
          <a:prstGeom prst="rect">
            <a:avLst/>
          </a:prstGeom>
          <a:noFill/>
        </p:spPr>
        <p:txBody>
          <a:bodyPr wrap="square" lIns="101600" tIns="38100" rIns="63500" bIns="38100" rtlCol="0">
            <a:noAutofit/>
          </a:bodyPr>
          <a:lstStyle/>
          <a:p>
            <a:r>
              <a:rPr sz="3600" b="1">
                <a:latin typeface="Arial" panose="020B0604020202020204" pitchFamily="34" charset="0"/>
                <a:sym typeface="+mn-ea"/>
              </a:rPr>
              <a:t>二、栏杆、栏板</a:t>
            </a:r>
          </a:p>
        </p:txBody>
      </p:sp>
      <p:pic>
        <p:nvPicPr>
          <p:cNvPr id="3" name="图片 2"/>
          <p:cNvPicPr>
            <a:picLocks noChangeAspect="1"/>
          </p:cNvPicPr>
          <p:nvPr/>
        </p:nvPicPr>
        <p:blipFill>
          <a:blip r:embed="rId14"/>
          <a:stretch>
            <a:fillRect/>
          </a:stretch>
        </p:blipFill>
        <p:spPr>
          <a:xfrm>
            <a:off x="5511165" y="289560"/>
            <a:ext cx="6686550" cy="6400800"/>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32"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amond(out)">
                                      <p:cBhvr>
                                        <p:cTn id="7" dur="2000"/>
                                        <p:tgtEl>
                                          <p:spTgt spid="9"/>
                                        </p:tgtEl>
                                      </p:cBhvr>
                                    </p:animEffect>
                                  </p:childTnLst>
                                </p:cTn>
                              </p:par>
                            </p:childTnLst>
                          </p:cTn>
                        </p:par>
                        <p:par>
                          <p:cTn id="8" fill="hold">
                            <p:stCondLst>
                              <p:cond delay="2000"/>
                            </p:stCondLst>
                            <p:childTnLst>
                              <p:par>
                                <p:cTn id="9" presetID="55"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1000" fill="hold"/>
                                        <p:tgtEl>
                                          <p:spTgt spid="7"/>
                                        </p:tgtEl>
                                        <p:attrNameLst>
                                          <p:attrName>ppt_w</p:attrName>
                                        </p:attrNameLst>
                                      </p:cBhvr>
                                      <p:tavLst>
                                        <p:tav tm="0">
                                          <p:val>
                                            <p:strVal val="#ppt_w*0.70"/>
                                          </p:val>
                                        </p:tav>
                                        <p:tav tm="100000">
                                          <p:val>
                                            <p:strVal val="#ppt_w"/>
                                          </p:val>
                                        </p:tav>
                                      </p:tavLst>
                                    </p:anim>
                                    <p:anim calcmode="lin" valueType="num">
                                      <p:cBhvr>
                                        <p:cTn id="12" dur="1000" fill="hold"/>
                                        <p:tgtEl>
                                          <p:spTgt spid="7"/>
                                        </p:tgtEl>
                                        <p:attrNameLst>
                                          <p:attrName>ppt_h</p:attrName>
                                        </p:attrNameLst>
                                      </p:cBhvr>
                                      <p:tavLst>
                                        <p:tav tm="0">
                                          <p:val>
                                            <p:strVal val="#ppt_h"/>
                                          </p:val>
                                        </p:tav>
                                        <p:tav tm="100000">
                                          <p:val>
                                            <p:strVal val="#ppt_h"/>
                                          </p:val>
                                        </p:tav>
                                      </p:tavLst>
                                    </p:anim>
                                    <p:animEffect transition="in" filter="fade">
                                      <p:cBhvr>
                                        <p:cTn id="13" dur="1000"/>
                                        <p:tgtEl>
                                          <p:spTgt spid="7"/>
                                        </p:tgtEl>
                                      </p:cBhvr>
                                    </p:animEffect>
                                  </p:childTnLst>
                                </p:cTn>
                              </p:par>
                            </p:childTnLst>
                          </p:cTn>
                        </p:par>
                        <p:par>
                          <p:cTn id="14" fill="hold">
                            <p:stCondLst>
                              <p:cond delay="3000"/>
                            </p:stCondLst>
                            <p:childTnLst>
                              <p:par>
                                <p:cTn id="15" presetID="8" presetClass="emph" presetSubtype="0" fill="hold" grpId="1" nodeType="afterEffect">
                                  <p:stCondLst>
                                    <p:cond delay="0"/>
                                  </p:stCondLst>
                                  <p:childTnLst>
                                    <p:animRot by="21600000">
                                      <p:cBhvr>
                                        <p:cTn id="16" dur="2000" fill="hold"/>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组合 58"/>
          <p:cNvGrpSpPr/>
          <p:nvPr>
            <p:custDataLst>
              <p:tags r:id="rId2"/>
            </p:custDataLst>
          </p:nvPr>
        </p:nvGrpSpPr>
        <p:grpSpPr>
          <a:xfrm rot="10800000">
            <a:off x="8282053" y="787549"/>
            <a:ext cx="749177" cy="432670"/>
            <a:chOff x="514350" y="1129586"/>
            <a:chExt cx="720000" cy="415819"/>
          </a:xfrm>
          <a:solidFill>
            <a:srgbClr val="FFFFFF">
              <a:lumMod val="95000"/>
              <a:alpha val="42000"/>
            </a:srgbClr>
          </a:solidFill>
        </p:grpSpPr>
        <p:sp>
          <p:nvSpPr>
            <p:cNvPr id="60" name="任意多边形: 形状 59"/>
            <p:cNvSpPr/>
            <p:nvPr>
              <p:custDataLst>
                <p:tags r:id="rId11"/>
              </p:custDataLst>
            </p:nvPr>
          </p:nvSpPr>
          <p:spPr>
            <a:xfrm>
              <a:off x="514350" y="1129586"/>
              <a:ext cx="340237" cy="415819"/>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61" name="任意多边形: 形状 60"/>
            <p:cNvSpPr/>
            <p:nvPr>
              <p:custDataLst>
                <p:tags r:id="rId12"/>
              </p:custDataLst>
            </p:nvPr>
          </p:nvSpPr>
          <p:spPr>
            <a:xfrm>
              <a:off x="894113" y="1129586"/>
              <a:ext cx="340237" cy="415819"/>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grpSp>
      <p:grpSp>
        <p:nvGrpSpPr>
          <p:cNvPr id="9" name="组合 8"/>
          <p:cNvGrpSpPr/>
          <p:nvPr>
            <p:custDataLst>
              <p:tags r:id="rId3"/>
            </p:custDataLst>
          </p:nvPr>
        </p:nvGrpSpPr>
        <p:grpSpPr>
          <a:xfrm>
            <a:off x="988060" y="1584960"/>
            <a:ext cx="10285095" cy="4064000"/>
            <a:chOff x="7717" y="6359"/>
            <a:chExt cx="12795" cy="6400"/>
          </a:xfrm>
        </p:grpSpPr>
        <p:grpSp>
          <p:nvGrpSpPr>
            <p:cNvPr id="31" name="组合 30"/>
            <p:cNvGrpSpPr/>
            <p:nvPr/>
          </p:nvGrpSpPr>
          <p:grpSpPr>
            <a:xfrm>
              <a:off x="7717" y="6359"/>
              <a:ext cx="12795" cy="6400"/>
              <a:chOff x="4467232" y="4637352"/>
              <a:chExt cx="7729734" cy="4062874"/>
            </a:xfrm>
          </p:grpSpPr>
          <p:sp>
            <p:nvSpPr>
              <p:cNvPr id="32" name="矩形 31"/>
              <p:cNvSpPr/>
              <p:nvPr>
                <p:custDataLst>
                  <p:tags r:id="rId9"/>
                </p:custDataLst>
              </p:nvPr>
            </p:nvSpPr>
            <p:spPr>
              <a:xfrm>
                <a:off x="4467232" y="4637352"/>
                <a:ext cx="7729734" cy="4062874"/>
              </a:xfrm>
              <a:prstGeom prst="rect">
                <a:avLst/>
              </a:prstGeom>
              <a:solidFill>
                <a:srgbClr val="FFFFFF">
                  <a:lumMod val="95000"/>
                </a:srgbClr>
              </a:solidFill>
              <a:ln>
                <a:noFill/>
              </a:ln>
              <a:effectLst/>
            </p:spPr>
            <p:style>
              <a:lnRef idx="2">
                <a:srgbClr val="1E6BC5">
                  <a:shade val="50000"/>
                </a:srgbClr>
              </a:lnRef>
              <a:fillRef idx="1">
                <a:srgbClr val="1E6BC5"/>
              </a:fillRef>
              <a:effectRef idx="0">
                <a:srgbClr val="1E6BC5"/>
              </a:effectRef>
              <a:fontRef idx="minor">
                <a:srgbClr val="FFFFFF"/>
              </a:fontRef>
            </p:style>
            <p:txBody>
              <a:bodyPr rtlCol="0" anchor="ctr"/>
              <a:lstStyle>
                <a:defPPr>
                  <a:defRPr lang="zh-CN">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dirty="0"/>
              </a:p>
            </p:txBody>
          </p:sp>
          <p:sp>
            <p:nvSpPr>
              <p:cNvPr id="33" name="等腰三角形 32"/>
              <p:cNvSpPr/>
              <p:nvPr>
                <p:custDataLst>
                  <p:tags r:id="rId10"/>
                </p:custDataLst>
              </p:nvPr>
            </p:nvSpPr>
            <p:spPr>
              <a:xfrm rot="5400000">
                <a:off x="7448465" y="4834118"/>
                <a:ext cx="283392" cy="92743"/>
              </a:xfrm>
              <a:prstGeom prst="triangle">
                <a:avLst/>
              </a:prstGeom>
              <a:solidFill>
                <a:srgbClr val="FFFFFF">
                  <a:lumMod val="95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grpSp>
        <p:sp>
          <p:nvSpPr>
            <p:cNvPr id="35" name="椭圆 34"/>
            <p:cNvSpPr/>
            <p:nvPr>
              <p:custDataLst>
                <p:tags r:id="rId6"/>
              </p:custDataLst>
            </p:nvPr>
          </p:nvSpPr>
          <p:spPr>
            <a:xfrm>
              <a:off x="7937" y="7603"/>
              <a:ext cx="179" cy="229"/>
            </a:xfrm>
            <a:prstGeom prst="ellipse">
              <a:avLst/>
            </a:prstGeom>
            <a:solidFill>
              <a:srgbClr val="FFC000"/>
            </a:solidFill>
            <a:ln w="38100">
              <a:solidFill>
                <a:srgbClr val="E34C3E"/>
              </a:solidFill>
            </a:ln>
          </p:spPr>
          <p:style>
            <a:lnRef idx="2">
              <a:srgbClr val="1E6BC5">
                <a:shade val="50000"/>
              </a:srgbClr>
            </a:lnRef>
            <a:fillRef idx="1">
              <a:srgbClr val="1E6BC5"/>
            </a:fillRef>
            <a:effectRef idx="0">
              <a:srgbClr val="1E6BC5"/>
            </a:effectRef>
            <a:fontRef idx="minor">
              <a:srgbClr val="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5" name="文本框 4"/>
            <p:cNvSpPr txBox="1"/>
            <p:nvPr>
              <p:custDataLst>
                <p:tags r:id="rId7"/>
              </p:custDataLst>
            </p:nvPr>
          </p:nvSpPr>
          <p:spPr>
            <a:xfrm>
              <a:off x="8319" y="7303"/>
              <a:ext cx="3608" cy="829"/>
            </a:xfrm>
            <a:prstGeom prst="rect">
              <a:avLst/>
            </a:prstGeom>
            <a:noFill/>
          </p:spPr>
          <p:txBody>
            <a:bodyPr wrap="square" lIns="101600" tIns="38100" rIns="76200" bIns="38100" rtlCol="0" anchor="ctr" anchorCtr="0">
              <a:noAutofit/>
            </a:bodyPr>
            <a:lstStyle>
              <a:defPPr>
                <a:defRPr lang="zh-CN"/>
              </a:defPPr>
              <a:lvl1pPr>
                <a:defRPr sz="2400" spc="200">
                  <a:latin typeface="微软雅黑" panose="020B0503020204020204" pitchFamily="34" charset="-122"/>
                  <a:ea typeface="微软雅黑" panose="020B0503020204020204" pitchFamily="34" charset="-122"/>
                </a:defRPr>
              </a:lvl1pPr>
            </a:lstStyle>
            <a:p>
              <a:r>
                <a:rPr lang="zh-CN" altLang="en-US" sz="2800" b="1" dirty="0">
                  <a:solidFill>
                    <a:srgbClr val="000099"/>
                  </a:solidFill>
                  <a:sym typeface="+mn-ea"/>
                </a:rPr>
                <a:t>（二）栏板</a:t>
              </a:r>
            </a:p>
          </p:txBody>
        </p:sp>
        <p:sp>
          <p:nvSpPr>
            <p:cNvPr id="6" name="文本框 5"/>
            <p:cNvSpPr txBox="1"/>
            <p:nvPr>
              <p:custDataLst>
                <p:tags r:id="rId8"/>
              </p:custDataLst>
            </p:nvPr>
          </p:nvSpPr>
          <p:spPr>
            <a:xfrm>
              <a:off x="8319" y="8658"/>
              <a:ext cx="7350" cy="1963"/>
            </a:xfrm>
            <a:prstGeom prst="rect">
              <a:avLst/>
            </a:prstGeom>
            <a:noFill/>
          </p:spPr>
          <p:txBody>
            <a:bodyPr wrap="square" lIns="101600" tIns="0" rIns="82550" bIns="0" rtlCol="0">
              <a:spAutoFit/>
            </a:bodyPr>
            <a:lstStyle/>
            <a:p>
              <a:pPr algn="just" fontAlgn="auto">
                <a:lnSpc>
                  <a:spcPct val="150000"/>
                </a:lnSpc>
                <a:spcBef>
                  <a:spcPts val="0"/>
                </a:spcBef>
                <a:spcAft>
                  <a:spcPts val="0"/>
                </a:spcAft>
              </a:pPr>
              <a:r>
                <a:rPr lang="zh-CN" altLang="en-US" dirty="0">
                  <a:latin typeface="Arial" panose="020B0604020202020204" pitchFamily="34" charset="0"/>
                  <a:sym typeface="+mn-ea"/>
                </a:rPr>
                <a:t>栏板多用钢筋混凝土或加筋砖砌体制作， 也有用钢丝网水泥板的。钢筋混凝土栏板有预制和现浇两种。栏板实例如图2-5-23 所示。</a:t>
              </a:r>
            </a:p>
          </p:txBody>
        </p:sp>
      </p:grpSp>
      <p:sp>
        <p:nvSpPr>
          <p:cNvPr id="2" name="矩形 1"/>
          <p:cNvSpPr/>
          <p:nvPr>
            <p:custDataLst>
              <p:tags r:id="rId4"/>
            </p:custDataLst>
          </p:nvPr>
        </p:nvSpPr>
        <p:spPr>
          <a:xfrm>
            <a:off x="49712" y="65989"/>
            <a:ext cx="473635" cy="2407844"/>
          </a:xfrm>
          <a:prstGeom prst="rect">
            <a:avLst/>
          </a:prstGeom>
          <a:solidFill>
            <a:srgbClr val="F3901B"/>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7" name="文本框 6"/>
          <p:cNvSpPr txBox="1"/>
          <p:nvPr>
            <p:custDataLst>
              <p:tags r:id="rId5"/>
            </p:custDataLst>
          </p:nvPr>
        </p:nvSpPr>
        <p:spPr>
          <a:xfrm>
            <a:off x="988060" y="289560"/>
            <a:ext cx="6854825" cy="624840"/>
          </a:xfrm>
          <a:prstGeom prst="rect">
            <a:avLst/>
          </a:prstGeom>
          <a:noFill/>
        </p:spPr>
        <p:txBody>
          <a:bodyPr wrap="square" lIns="101600" tIns="38100" rIns="63500" bIns="38100" rtlCol="0">
            <a:noAutofit/>
          </a:bodyPr>
          <a:lstStyle/>
          <a:p>
            <a:r>
              <a:rPr sz="3600" b="1">
                <a:latin typeface="Arial" panose="020B0604020202020204" pitchFamily="34" charset="0"/>
                <a:sym typeface="+mn-ea"/>
              </a:rPr>
              <a:t>二、栏杆、栏板</a:t>
            </a:r>
          </a:p>
        </p:txBody>
      </p:sp>
      <p:pic>
        <p:nvPicPr>
          <p:cNvPr id="4" name="图片 3"/>
          <p:cNvPicPr>
            <a:picLocks noChangeAspect="1"/>
          </p:cNvPicPr>
          <p:nvPr/>
        </p:nvPicPr>
        <p:blipFill>
          <a:blip r:embed="rId14">
            <a:clrChange>
              <a:clrFrom>
                <a:srgbClr val="FFFFFF">
                  <a:alpha val="100000"/>
                </a:srgbClr>
              </a:clrFrom>
              <a:clrTo>
                <a:srgbClr val="FFFFFF">
                  <a:alpha val="100000"/>
                  <a:alpha val="0"/>
                </a:srgbClr>
              </a:clrTo>
            </a:clrChange>
          </a:blip>
          <a:stretch>
            <a:fillRect/>
          </a:stretch>
        </p:blipFill>
        <p:spPr>
          <a:xfrm>
            <a:off x="8208010" y="1686560"/>
            <a:ext cx="2990850" cy="3962400"/>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32"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amond(out)">
                                      <p:cBhvr>
                                        <p:cTn id="7" dur="2000"/>
                                        <p:tgtEl>
                                          <p:spTgt spid="9"/>
                                        </p:tgtEl>
                                      </p:cBhvr>
                                    </p:animEffect>
                                  </p:childTnLst>
                                </p:cTn>
                              </p:par>
                            </p:childTnLst>
                          </p:cTn>
                        </p:par>
                        <p:par>
                          <p:cTn id="8" fill="hold">
                            <p:stCondLst>
                              <p:cond delay="2000"/>
                            </p:stCondLst>
                            <p:childTnLst>
                              <p:par>
                                <p:cTn id="9" presetID="55"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1000" fill="hold"/>
                                        <p:tgtEl>
                                          <p:spTgt spid="7"/>
                                        </p:tgtEl>
                                        <p:attrNameLst>
                                          <p:attrName>ppt_w</p:attrName>
                                        </p:attrNameLst>
                                      </p:cBhvr>
                                      <p:tavLst>
                                        <p:tav tm="0">
                                          <p:val>
                                            <p:strVal val="#ppt_w*0.70"/>
                                          </p:val>
                                        </p:tav>
                                        <p:tav tm="100000">
                                          <p:val>
                                            <p:strVal val="#ppt_w"/>
                                          </p:val>
                                        </p:tav>
                                      </p:tavLst>
                                    </p:anim>
                                    <p:anim calcmode="lin" valueType="num">
                                      <p:cBhvr>
                                        <p:cTn id="12" dur="1000" fill="hold"/>
                                        <p:tgtEl>
                                          <p:spTgt spid="7"/>
                                        </p:tgtEl>
                                        <p:attrNameLst>
                                          <p:attrName>ppt_h</p:attrName>
                                        </p:attrNameLst>
                                      </p:cBhvr>
                                      <p:tavLst>
                                        <p:tav tm="0">
                                          <p:val>
                                            <p:strVal val="#ppt_h"/>
                                          </p:val>
                                        </p:tav>
                                        <p:tav tm="100000">
                                          <p:val>
                                            <p:strVal val="#ppt_h"/>
                                          </p:val>
                                        </p:tav>
                                      </p:tavLst>
                                    </p:anim>
                                    <p:animEffect transition="in" filter="fade">
                                      <p:cBhvr>
                                        <p:cTn id="13" dur="1000"/>
                                        <p:tgtEl>
                                          <p:spTgt spid="7"/>
                                        </p:tgtEl>
                                      </p:cBhvr>
                                    </p:animEffect>
                                  </p:childTnLst>
                                </p:cTn>
                              </p:par>
                            </p:childTnLst>
                          </p:cTn>
                        </p:par>
                        <p:par>
                          <p:cTn id="14" fill="hold">
                            <p:stCondLst>
                              <p:cond delay="3000"/>
                            </p:stCondLst>
                            <p:childTnLst>
                              <p:par>
                                <p:cTn id="15" presetID="8" presetClass="emph" presetSubtype="0" fill="hold" grpId="1" nodeType="afterEffect">
                                  <p:stCondLst>
                                    <p:cond delay="0"/>
                                  </p:stCondLst>
                                  <p:childTnLst>
                                    <p:animRot by="21600000">
                                      <p:cBhvr>
                                        <p:cTn id="16" dur="2000" fill="hold"/>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组合 58"/>
          <p:cNvGrpSpPr/>
          <p:nvPr>
            <p:custDataLst>
              <p:tags r:id="rId2"/>
            </p:custDataLst>
          </p:nvPr>
        </p:nvGrpSpPr>
        <p:grpSpPr>
          <a:xfrm rot="10800000">
            <a:off x="8282053" y="787549"/>
            <a:ext cx="749177" cy="432670"/>
            <a:chOff x="514350" y="1129586"/>
            <a:chExt cx="720000" cy="415819"/>
          </a:xfrm>
          <a:solidFill>
            <a:srgbClr val="FFFFFF">
              <a:lumMod val="95000"/>
              <a:alpha val="42000"/>
            </a:srgbClr>
          </a:solidFill>
        </p:grpSpPr>
        <p:sp>
          <p:nvSpPr>
            <p:cNvPr id="60" name="任意多边形: 形状 59"/>
            <p:cNvSpPr/>
            <p:nvPr>
              <p:custDataLst>
                <p:tags r:id="rId11"/>
              </p:custDataLst>
            </p:nvPr>
          </p:nvSpPr>
          <p:spPr>
            <a:xfrm>
              <a:off x="514350" y="1129586"/>
              <a:ext cx="340237" cy="415819"/>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61" name="任意多边形: 形状 60"/>
            <p:cNvSpPr/>
            <p:nvPr>
              <p:custDataLst>
                <p:tags r:id="rId12"/>
              </p:custDataLst>
            </p:nvPr>
          </p:nvSpPr>
          <p:spPr>
            <a:xfrm>
              <a:off x="894113" y="1129586"/>
              <a:ext cx="340237" cy="415819"/>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grpSp>
      <p:grpSp>
        <p:nvGrpSpPr>
          <p:cNvPr id="9" name="组合 8"/>
          <p:cNvGrpSpPr/>
          <p:nvPr>
            <p:custDataLst>
              <p:tags r:id="rId3"/>
            </p:custDataLst>
          </p:nvPr>
        </p:nvGrpSpPr>
        <p:grpSpPr>
          <a:xfrm>
            <a:off x="988060" y="1766441"/>
            <a:ext cx="4340860" cy="4064000"/>
            <a:chOff x="7717" y="6965"/>
            <a:chExt cx="5400" cy="6400"/>
          </a:xfrm>
        </p:grpSpPr>
        <p:grpSp>
          <p:nvGrpSpPr>
            <p:cNvPr id="31" name="组合 30"/>
            <p:cNvGrpSpPr/>
            <p:nvPr/>
          </p:nvGrpSpPr>
          <p:grpSpPr>
            <a:xfrm>
              <a:off x="7717" y="6965"/>
              <a:ext cx="5400" cy="6400"/>
              <a:chOff x="4467232" y="5021926"/>
              <a:chExt cx="3262361" cy="4062874"/>
            </a:xfrm>
          </p:grpSpPr>
          <p:sp>
            <p:nvSpPr>
              <p:cNvPr id="32" name="矩形 31"/>
              <p:cNvSpPr/>
              <p:nvPr>
                <p:custDataLst>
                  <p:tags r:id="rId9"/>
                </p:custDataLst>
              </p:nvPr>
            </p:nvSpPr>
            <p:spPr>
              <a:xfrm>
                <a:off x="4467232" y="5021926"/>
                <a:ext cx="3169778" cy="4062874"/>
              </a:xfrm>
              <a:prstGeom prst="rect">
                <a:avLst/>
              </a:prstGeom>
              <a:solidFill>
                <a:srgbClr val="FFFFFF">
                  <a:lumMod val="95000"/>
                </a:srgbClr>
              </a:solidFill>
              <a:ln>
                <a:noFill/>
              </a:ln>
              <a:effectLst/>
            </p:spPr>
            <p:style>
              <a:lnRef idx="2">
                <a:srgbClr val="1E6BC5">
                  <a:shade val="50000"/>
                </a:srgbClr>
              </a:lnRef>
              <a:fillRef idx="1">
                <a:srgbClr val="1E6BC5"/>
              </a:fillRef>
              <a:effectRef idx="0">
                <a:srgbClr val="1E6BC5"/>
              </a:effectRef>
              <a:fontRef idx="minor">
                <a:srgbClr val="FFFFFF"/>
              </a:fontRef>
            </p:style>
            <p:txBody>
              <a:bodyPr rtlCol="0" anchor="ctr"/>
              <a:lstStyle>
                <a:defPPr>
                  <a:defRPr lang="zh-CN">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dirty="0"/>
              </a:p>
            </p:txBody>
          </p:sp>
          <p:sp>
            <p:nvSpPr>
              <p:cNvPr id="33" name="等腰三角形 32"/>
              <p:cNvSpPr/>
              <p:nvPr>
                <p:custDataLst>
                  <p:tags r:id="rId10"/>
                </p:custDataLst>
              </p:nvPr>
            </p:nvSpPr>
            <p:spPr>
              <a:xfrm rot="5400000">
                <a:off x="7541525" y="5338168"/>
                <a:ext cx="283392" cy="92743"/>
              </a:xfrm>
              <a:prstGeom prst="triangle">
                <a:avLst/>
              </a:prstGeom>
              <a:solidFill>
                <a:srgbClr val="FFFFFF">
                  <a:lumMod val="95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grpSp>
        <p:sp>
          <p:nvSpPr>
            <p:cNvPr id="35" name="椭圆 34"/>
            <p:cNvSpPr/>
            <p:nvPr>
              <p:custDataLst>
                <p:tags r:id="rId6"/>
              </p:custDataLst>
            </p:nvPr>
          </p:nvSpPr>
          <p:spPr>
            <a:xfrm>
              <a:off x="7937" y="7603"/>
              <a:ext cx="179" cy="229"/>
            </a:xfrm>
            <a:prstGeom prst="ellipse">
              <a:avLst/>
            </a:prstGeom>
            <a:solidFill>
              <a:srgbClr val="FFC000"/>
            </a:solidFill>
            <a:ln w="38100">
              <a:solidFill>
                <a:srgbClr val="E34C3E"/>
              </a:solidFill>
            </a:ln>
          </p:spPr>
          <p:style>
            <a:lnRef idx="2">
              <a:srgbClr val="1E6BC5">
                <a:shade val="50000"/>
              </a:srgbClr>
            </a:lnRef>
            <a:fillRef idx="1">
              <a:srgbClr val="1E6BC5"/>
            </a:fillRef>
            <a:effectRef idx="0">
              <a:srgbClr val="1E6BC5"/>
            </a:effectRef>
            <a:fontRef idx="minor">
              <a:srgbClr val="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5" name="文本框 4"/>
            <p:cNvSpPr txBox="1"/>
            <p:nvPr>
              <p:custDataLst>
                <p:tags r:id="rId7"/>
              </p:custDataLst>
            </p:nvPr>
          </p:nvSpPr>
          <p:spPr>
            <a:xfrm>
              <a:off x="8319" y="7303"/>
              <a:ext cx="3608" cy="829"/>
            </a:xfrm>
            <a:prstGeom prst="rect">
              <a:avLst/>
            </a:prstGeom>
            <a:noFill/>
          </p:spPr>
          <p:txBody>
            <a:bodyPr wrap="square" lIns="101600" tIns="38100" rIns="76200" bIns="38100" rtlCol="0" anchor="ctr" anchorCtr="0">
              <a:noAutofit/>
            </a:bodyPr>
            <a:lstStyle>
              <a:defPPr>
                <a:defRPr lang="zh-CN"/>
              </a:defPPr>
              <a:lvl1pPr>
                <a:defRPr sz="2400" spc="200">
                  <a:latin typeface="微软雅黑" panose="020B0503020204020204" pitchFamily="34" charset="-122"/>
                  <a:ea typeface="微软雅黑" panose="020B0503020204020204" pitchFamily="34" charset="-122"/>
                </a:defRPr>
              </a:lvl1pPr>
            </a:lstStyle>
            <a:p>
              <a:r>
                <a:rPr lang="zh-CN" altLang="en-US" sz="2800" b="1" dirty="0">
                  <a:solidFill>
                    <a:srgbClr val="000099"/>
                  </a:solidFill>
                  <a:sym typeface="+mn-ea"/>
                </a:rPr>
                <a:t>（三）混合式</a:t>
              </a:r>
            </a:p>
          </p:txBody>
        </p:sp>
        <p:sp>
          <p:nvSpPr>
            <p:cNvPr id="6" name="文本框 5"/>
            <p:cNvSpPr txBox="1"/>
            <p:nvPr>
              <p:custDataLst>
                <p:tags r:id="rId8"/>
              </p:custDataLst>
            </p:nvPr>
          </p:nvSpPr>
          <p:spPr>
            <a:xfrm>
              <a:off x="8319" y="8132"/>
              <a:ext cx="3668" cy="5038"/>
            </a:xfrm>
            <a:prstGeom prst="rect">
              <a:avLst/>
            </a:prstGeom>
            <a:noFill/>
          </p:spPr>
          <p:txBody>
            <a:bodyPr wrap="square" lIns="101600" tIns="0" rIns="82550" bIns="0" rtlCol="0">
              <a:spAutoFit/>
            </a:bodyPr>
            <a:lstStyle/>
            <a:p>
              <a:pPr algn="just" fontAlgn="auto">
                <a:lnSpc>
                  <a:spcPct val="130000"/>
                </a:lnSpc>
                <a:spcBef>
                  <a:spcPts val="0"/>
                </a:spcBef>
                <a:spcAft>
                  <a:spcPts val="0"/>
                </a:spcAft>
              </a:pPr>
              <a:r>
                <a:rPr lang="zh-CN" altLang="en-US" sz="1600" dirty="0">
                  <a:latin typeface="Arial" panose="020B0604020202020204" pitchFamily="34" charset="0"/>
                  <a:sym typeface="+mn-ea"/>
                </a:rPr>
                <a:t>混合式是指空花式和栏板式两种栏杆形式的组合，栏杆竖杆作为主要抗侧力构件，栏板则作为防护和美观装饰构件，其栏杆竖杆常采用钢材或不锈钢等材料，其栏板部分常采用轻质美观材料制作，如木板、塑料贴面板、铝板、有机玻璃板和钢化玻璃板等。图2-5-24所示为混合式栏杆构造。</a:t>
              </a:r>
            </a:p>
          </p:txBody>
        </p:sp>
      </p:grpSp>
      <p:sp>
        <p:nvSpPr>
          <p:cNvPr id="2" name="矩形 1"/>
          <p:cNvSpPr/>
          <p:nvPr>
            <p:custDataLst>
              <p:tags r:id="rId4"/>
            </p:custDataLst>
          </p:nvPr>
        </p:nvSpPr>
        <p:spPr>
          <a:xfrm>
            <a:off x="49712" y="65989"/>
            <a:ext cx="473635" cy="2407844"/>
          </a:xfrm>
          <a:prstGeom prst="rect">
            <a:avLst/>
          </a:prstGeom>
          <a:solidFill>
            <a:srgbClr val="F3901B"/>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7" name="文本框 6"/>
          <p:cNvSpPr txBox="1"/>
          <p:nvPr>
            <p:custDataLst>
              <p:tags r:id="rId5"/>
            </p:custDataLst>
          </p:nvPr>
        </p:nvSpPr>
        <p:spPr>
          <a:xfrm>
            <a:off x="988060" y="289560"/>
            <a:ext cx="6854825" cy="624840"/>
          </a:xfrm>
          <a:prstGeom prst="rect">
            <a:avLst/>
          </a:prstGeom>
          <a:noFill/>
        </p:spPr>
        <p:txBody>
          <a:bodyPr wrap="square" lIns="101600" tIns="38100" rIns="63500" bIns="38100" rtlCol="0">
            <a:noAutofit/>
          </a:bodyPr>
          <a:lstStyle/>
          <a:p>
            <a:r>
              <a:rPr sz="3600" b="1">
                <a:latin typeface="Arial" panose="020B0604020202020204" pitchFamily="34" charset="0"/>
                <a:sym typeface="+mn-ea"/>
              </a:rPr>
              <a:t>二、栏杆、栏板</a:t>
            </a:r>
          </a:p>
        </p:txBody>
      </p:sp>
      <p:pic>
        <p:nvPicPr>
          <p:cNvPr id="3" name="图片 2"/>
          <p:cNvPicPr>
            <a:picLocks noChangeAspect="1"/>
          </p:cNvPicPr>
          <p:nvPr/>
        </p:nvPicPr>
        <p:blipFill>
          <a:blip r:embed="rId14"/>
          <a:stretch>
            <a:fillRect/>
          </a:stretch>
        </p:blipFill>
        <p:spPr>
          <a:xfrm>
            <a:off x="5607050" y="2226945"/>
            <a:ext cx="5705475" cy="3143250"/>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32"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amond(out)">
                                      <p:cBhvr>
                                        <p:cTn id="7" dur="2000"/>
                                        <p:tgtEl>
                                          <p:spTgt spid="9"/>
                                        </p:tgtEl>
                                      </p:cBhvr>
                                    </p:animEffect>
                                  </p:childTnLst>
                                </p:cTn>
                              </p:par>
                            </p:childTnLst>
                          </p:cTn>
                        </p:par>
                        <p:par>
                          <p:cTn id="8" fill="hold">
                            <p:stCondLst>
                              <p:cond delay="2000"/>
                            </p:stCondLst>
                            <p:childTnLst>
                              <p:par>
                                <p:cTn id="9" presetID="55"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1000" fill="hold"/>
                                        <p:tgtEl>
                                          <p:spTgt spid="7"/>
                                        </p:tgtEl>
                                        <p:attrNameLst>
                                          <p:attrName>ppt_w</p:attrName>
                                        </p:attrNameLst>
                                      </p:cBhvr>
                                      <p:tavLst>
                                        <p:tav tm="0">
                                          <p:val>
                                            <p:strVal val="#ppt_w*0.70"/>
                                          </p:val>
                                        </p:tav>
                                        <p:tav tm="100000">
                                          <p:val>
                                            <p:strVal val="#ppt_w"/>
                                          </p:val>
                                        </p:tav>
                                      </p:tavLst>
                                    </p:anim>
                                    <p:anim calcmode="lin" valueType="num">
                                      <p:cBhvr>
                                        <p:cTn id="12" dur="1000" fill="hold"/>
                                        <p:tgtEl>
                                          <p:spTgt spid="7"/>
                                        </p:tgtEl>
                                        <p:attrNameLst>
                                          <p:attrName>ppt_h</p:attrName>
                                        </p:attrNameLst>
                                      </p:cBhvr>
                                      <p:tavLst>
                                        <p:tav tm="0">
                                          <p:val>
                                            <p:strVal val="#ppt_h"/>
                                          </p:val>
                                        </p:tav>
                                        <p:tav tm="100000">
                                          <p:val>
                                            <p:strVal val="#ppt_h"/>
                                          </p:val>
                                        </p:tav>
                                      </p:tavLst>
                                    </p:anim>
                                    <p:animEffect transition="in" filter="fade">
                                      <p:cBhvr>
                                        <p:cTn id="13" dur="1000"/>
                                        <p:tgtEl>
                                          <p:spTgt spid="7"/>
                                        </p:tgtEl>
                                      </p:cBhvr>
                                    </p:animEffect>
                                  </p:childTnLst>
                                </p:cTn>
                              </p:par>
                            </p:childTnLst>
                          </p:cTn>
                        </p:par>
                        <p:par>
                          <p:cTn id="14" fill="hold">
                            <p:stCondLst>
                              <p:cond delay="3000"/>
                            </p:stCondLst>
                            <p:childTnLst>
                              <p:par>
                                <p:cTn id="15" presetID="8" presetClass="emph" presetSubtype="0" fill="hold" grpId="1" nodeType="afterEffect">
                                  <p:stCondLst>
                                    <p:cond delay="0"/>
                                  </p:stCondLst>
                                  <p:childTnLst>
                                    <p:animRot by="21600000">
                                      <p:cBhvr>
                                        <p:cTn id="16" dur="2000" fill="hold"/>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文本框 52"/>
          <p:cNvSpPr txBox="1"/>
          <p:nvPr/>
        </p:nvSpPr>
        <p:spPr>
          <a:xfrm>
            <a:off x="1111885" y="389255"/>
            <a:ext cx="5549265" cy="521970"/>
          </a:xfrm>
          <a:prstGeom prst="rect">
            <a:avLst/>
          </a:prstGeom>
          <a:noFill/>
        </p:spPr>
        <p:txBody>
          <a:bodyPr wrap="square">
            <a:spAutoFit/>
          </a:bodyPr>
          <a:lstStyle/>
          <a:p>
            <a:pPr eaLnBrk="1" fontAlgn="auto" hangingPunct="1">
              <a:spcBef>
                <a:spcPts val="0"/>
              </a:spcBef>
              <a:spcAft>
                <a:spcPts val="0"/>
              </a:spcAft>
              <a:defRPr/>
            </a:pPr>
            <a:r>
              <a:rPr lang="zh-CN" altLang="en-US" sz="2800" b="1" dirty="0">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三、扶手</a:t>
            </a:r>
          </a:p>
        </p:txBody>
      </p:sp>
      <p:sp>
        <p:nvSpPr>
          <p:cNvPr id="2" name="文本框 1"/>
          <p:cNvSpPr txBox="1"/>
          <p:nvPr/>
        </p:nvSpPr>
        <p:spPr>
          <a:xfrm>
            <a:off x="1111885" y="2021205"/>
            <a:ext cx="4189730" cy="3412490"/>
          </a:xfrm>
          <a:prstGeom prst="rect">
            <a:avLst/>
          </a:prstGeom>
          <a:noFill/>
        </p:spPr>
        <p:txBody>
          <a:bodyPr wrap="square" rtlCol="0" anchor="t">
            <a:spAutoFit/>
          </a:bodyPr>
          <a:lstStyle/>
          <a:p>
            <a:pPr marL="0" lvl="0" indent="431800" algn="l" fontAlgn="auto">
              <a:lnSpc>
                <a:spcPct val="120000"/>
              </a:lnSpc>
              <a:spcBef>
                <a:spcPts val="0"/>
              </a:spcBef>
              <a:spcAft>
                <a:spcPts val="0"/>
              </a:spcAft>
              <a:buSzPct val="100000"/>
              <a:buNone/>
            </a:pPr>
            <a:r>
              <a:rPr lang="zh-CN" altLang="en-US"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楼梯扶手按材料分</a:t>
            </a:r>
            <a:r>
              <a:rPr lang="zh-CN" altLang="en-US" b="1" spc="100" dirty="0">
                <a:ln w="3175">
                  <a:noFill/>
                  <a:prstDash val="dash"/>
                </a:ln>
                <a:solidFill>
                  <a:srgbClr val="F87616"/>
                </a:solidFill>
                <a:latin typeface="微软雅黑" panose="020B0503020204020204" pitchFamily="34" charset="-122"/>
                <a:ea typeface="微软雅黑" panose="020B0503020204020204" pitchFamily="34" charset="-122"/>
                <a:cs typeface="微软雅黑" panose="020B0503020204020204" pitchFamily="34" charset="-122"/>
                <a:sym typeface="+mn-ea"/>
              </a:rPr>
              <a:t>有木扶手、金属扶手、塑料扶手</a:t>
            </a:r>
            <a:r>
              <a:rPr lang="zh-CN" altLang="en-US"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等，以构造分有</a:t>
            </a:r>
            <a:r>
              <a:rPr lang="zh-CN" altLang="en-US" b="1" spc="100" dirty="0">
                <a:ln w="3175">
                  <a:noFill/>
                  <a:prstDash val="dash"/>
                </a:ln>
                <a:solidFill>
                  <a:srgbClr val="F87616"/>
                </a:solidFill>
                <a:latin typeface="微软雅黑" panose="020B0503020204020204" pitchFamily="34" charset="-122"/>
                <a:ea typeface="微软雅黑" panose="020B0503020204020204" pitchFamily="34" charset="-122"/>
                <a:cs typeface="微软雅黑" panose="020B0503020204020204" pitchFamily="34" charset="-122"/>
                <a:sym typeface="+mn-ea"/>
              </a:rPr>
              <a:t>镂空栏杆扶手、栏板扶手和靠墙扶手</a:t>
            </a:r>
            <a:r>
              <a:rPr lang="zh-CN" altLang="en-US"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等。</a:t>
            </a:r>
            <a:endParaRPr lang="zh-CN" altLang="en-US"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482600" algn="l" fontAlgn="auto">
              <a:lnSpc>
                <a:spcPct val="120000"/>
              </a:lnSpc>
              <a:spcBef>
                <a:spcPts val="0"/>
              </a:spcBef>
              <a:spcAft>
                <a:spcPts val="0"/>
              </a:spcAft>
              <a:buSzPct val="100000"/>
              <a:buNone/>
              <a:extLst>
                <a:ext uri="{35155182-B16C-46BC-9424-99874614C6A1}">
                  <wpsdc:indentchars xmlns:wpsdc="http://www.wps.cn/officeDocument/2017/drawingmlCustomData" xmlns="" val="200" checksum="488862714"/>
                </a:ext>
              </a:extLst>
            </a:pPr>
            <a:r>
              <a:rPr lang="zh-CN" altLang="en-US"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木扶手、塑料扶手借木螺丝通过扁铁与镂空栏杆连接；金属扶手则通过焊接或螺钉连接；靠墙扶手则由预埋铁脚的扁钢借木螺丝来固定。栏板上的扶手多采用抹水泥砂浆或水磨石粉面的处理方式。栏杆及栏板的扶手构造如图2-5-25 所示。</a:t>
            </a:r>
            <a:endParaRPr lang="zh-CN" altLang="en-US" dirty="0" smtClean="0">
              <a:solidFill>
                <a:schemeClr val="tx1">
                  <a:lumMod val="75000"/>
                  <a:lumOff val="25000"/>
                </a:schemeClr>
              </a:solidFill>
            </a:endParaRPr>
          </a:p>
        </p:txBody>
      </p:sp>
      <p:pic>
        <p:nvPicPr>
          <p:cNvPr id="3" name="图片 2"/>
          <p:cNvPicPr>
            <a:picLocks noChangeAspect="1"/>
          </p:cNvPicPr>
          <p:nvPr/>
        </p:nvPicPr>
        <p:blipFill>
          <a:blip r:embed="rId3"/>
          <a:stretch>
            <a:fillRect/>
          </a:stretch>
        </p:blipFill>
        <p:spPr>
          <a:xfrm>
            <a:off x="5301615" y="1568450"/>
            <a:ext cx="6143625" cy="4191000"/>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文本框 52"/>
          <p:cNvSpPr txBox="1"/>
          <p:nvPr/>
        </p:nvSpPr>
        <p:spPr>
          <a:xfrm>
            <a:off x="1111885" y="389255"/>
            <a:ext cx="5549265" cy="521970"/>
          </a:xfrm>
          <a:prstGeom prst="rect">
            <a:avLst/>
          </a:prstGeom>
          <a:noFill/>
        </p:spPr>
        <p:txBody>
          <a:bodyPr wrap="square">
            <a:spAutoFit/>
          </a:bodyPr>
          <a:lstStyle/>
          <a:p>
            <a:pPr eaLnBrk="1" fontAlgn="auto" hangingPunct="1">
              <a:spcBef>
                <a:spcPts val="0"/>
              </a:spcBef>
              <a:spcAft>
                <a:spcPts val="0"/>
              </a:spcAft>
              <a:defRPr/>
            </a:pPr>
            <a:r>
              <a:rPr lang="zh-CN" altLang="en-US" sz="2800" b="1" dirty="0">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四、楼梯的基础</a:t>
            </a:r>
          </a:p>
        </p:txBody>
      </p:sp>
      <p:sp>
        <p:nvSpPr>
          <p:cNvPr id="2" name="文本框 1"/>
          <p:cNvSpPr txBox="1"/>
          <p:nvPr/>
        </p:nvSpPr>
        <p:spPr>
          <a:xfrm>
            <a:off x="1111885" y="2851785"/>
            <a:ext cx="3902710" cy="1751965"/>
          </a:xfrm>
          <a:prstGeom prst="rect">
            <a:avLst/>
          </a:prstGeom>
          <a:noFill/>
        </p:spPr>
        <p:txBody>
          <a:bodyPr wrap="square" rtlCol="0" anchor="ctr" anchorCtr="0">
            <a:spAutoFit/>
          </a:bodyPr>
          <a:lstStyle/>
          <a:p>
            <a:pPr marL="0" lvl="0" indent="431800" algn="l" fontAlgn="auto">
              <a:lnSpc>
                <a:spcPct val="120000"/>
              </a:lnSpc>
              <a:spcBef>
                <a:spcPts val="0"/>
              </a:spcBef>
              <a:spcAft>
                <a:spcPts val="0"/>
              </a:spcAft>
              <a:buSzPct val="100000"/>
              <a:buNone/>
            </a:pPr>
            <a:r>
              <a:rPr lang="zh-CN" altLang="en-US" spc="100" dirty="0">
                <a:ln w="3175">
                  <a:noFill/>
                  <a:prstDash val="dash"/>
                </a:ln>
                <a:latin typeface="微软雅黑" panose="020B0503020204020204" pitchFamily="34" charset="-122"/>
                <a:ea typeface="微软雅黑" panose="020B0503020204020204" pitchFamily="34" charset="-122"/>
                <a:cs typeface="微软雅黑" panose="020B0503020204020204" pitchFamily="34" charset="-122"/>
                <a:sym typeface="+mn-ea"/>
              </a:rPr>
              <a:t>楼梯的基础简称梯基。梯基的做法有两种：一种是楼梯直接设砖、石或混凝土基础；另一种是楼梯支承在钢筋混凝土地基梁上。梯基的构造如图2-5-26所示。</a:t>
            </a:r>
          </a:p>
        </p:txBody>
      </p:sp>
      <p:pic>
        <p:nvPicPr>
          <p:cNvPr id="4" name="图片 3"/>
          <p:cNvPicPr>
            <a:picLocks noChangeAspect="1"/>
          </p:cNvPicPr>
          <p:nvPr/>
        </p:nvPicPr>
        <p:blipFill>
          <a:blip r:embed="rId3"/>
          <a:stretch>
            <a:fillRect/>
          </a:stretch>
        </p:blipFill>
        <p:spPr>
          <a:xfrm>
            <a:off x="5089525" y="1007110"/>
            <a:ext cx="7128803" cy="5760000"/>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custDataLst>
              <p:tags r:id="rId2"/>
            </p:custDataLst>
          </p:nvPr>
        </p:nvSpPr>
        <p:spPr>
          <a:xfrm flipV="1">
            <a:off x="635" y="-4"/>
            <a:ext cx="2854187" cy="6858001"/>
          </a:xfrm>
          <a:prstGeom prst="rect">
            <a:avLst/>
          </a:prstGeom>
          <a:solidFill>
            <a:schemeClr val="accent2"/>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pic>
        <p:nvPicPr>
          <p:cNvPr id="7" name="图片 6" descr="G:\网站上传数据\数字资源\14高职-建筑类\20-10579-7建筑识图与构造（主编：匡星）课件+样章+试卷+图片+教案\978-7-200-10579-7-IMG\image168.jpegimage168"/>
          <p:cNvPicPr preferRelativeResize="0">
            <a:picLocks noChangeAspect="1"/>
          </p:cNvPicPr>
          <p:nvPr>
            <p:custDataLst>
              <p:tags r:id="rId3"/>
            </p:custDataLst>
          </p:nvPr>
        </p:nvPicPr>
        <p:blipFill>
          <a:blip r:embed="rId11"/>
          <a:srcRect/>
          <a:stretch>
            <a:fillRect/>
          </a:stretch>
        </p:blipFill>
        <p:spPr>
          <a:xfrm>
            <a:off x="0" y="4215"/>
            <a:ext cx="3187700" cy="2386330"/>
          </a:xfrm>
          <a:prstGeom prst="rect">
            <a:avLst/>
          </a:prstGeom>
          <a:noFill/>
        </p:spPr>
      </p:pic>
      <p:sp>
        <p:nvSpPr>
          <p:cNvPr id="16" name="PA_ImportSvg_636718437355870003"/>
          <p:cNvSpPr/>
          <p:nvPr>
            <p:custDataLst>
              <p:tags r:id="rId4"/>
            </p:custDataLst>
          </p:nvPr>
        </p:nvSpPr>
        <p:spPr>
          <a:xfrm>
            <a:off x="690442" y="4180792"/>
            <a:ext cx="2813579" cy="2677207"/>
          </a:xfrm>
          <a:custGeom>
            <a:avLst/>
            <a:gdLst/>
            <a:ahLst/>
            <a:cxnLst/>
            <a:rect l="l" t="t" r="r" b="b"/>
            <a:pathLst>
              <a:path w="995681" h="947420">
                <a:moveTo>
                  <a:pt x="995681" y="947420"/>
                </a:moveTo>
                <a:lnTo>
                  <a:pt x="754381" y="947420"/>
                </a:lnTo>
                <a:lnTo>
                  <a:pt x="683261" y="748030"/>
                </a:lnTo>
                <a:lnTo>
                  <a:pt x="307341" y="748030"/>
                </a:lnTo>
                <a:lnTo>
                  <a:pt x="236221" y="947420"/>
                </a:lnTo>
                <a:lnTo>
                  <a:pt x="1" y="947420"/>
                </a:lnTo>
                <a:lnTo>
                  <a:pt x="363221" y="0"/>
                </a:lnTo>
                <a:lnTo>
                  <a:pt x="632461" y="0"/>
                </a:lnTo>
                <a:close/>
                <a:moveTo>
                  <a:pt x="379731" y="544830"/>
                </a:moveTo>
                <a:lnTo>
                  <a:pt x="610871" y="544830"/>
                </a:lnTo>
                <a:lnTo>
                  <a:pt x="495301" y="226060"/>
                </a:lnTo>
                <a:close/>
              </a:path>
            </a:pathLst>
          </a:custGeom>
          <a:solidFill>
            <a:schemeClr val="bg2"/>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solidFill>
                <a:srgbClr val="E7E6E6">
                  <a:lumMod val="10000"/>
                </a:srgbClr>
              </a:solidFill>
              <a:latin typeface="Arial" panose="020B0604020202020204" pitchFamily="34" charset="0"/>
              <a:ea typeface="微软雅黑" panose="020B0503020204020204" pitchFamily="34" charset="-122"/>
            </a:endParaRPr>
          </a:p>
        </p:txBody>
      </p:sp>
      <p:sp>
        <p:nvSpPr>
          <p:cNvPr id="17" name="直角三角形 16"/>
          <p:cNvSpPr/>
          <p:nvPr>
            <p:custDataLst>
              <p:tags r:id="rId5"/>
            </p:custDataLst>
          </p:nvPr>
        </p:nvSpPr>
        <p:spPr>
          <a:xfrm rot="5400000">
            <a:off x="2854822" y="2392767"/>
            <a:ext cx="338639" cy="338639"/>
          </a:xfrm>
          <a:prstGeom prst="rtTriangle">
            <a:avLst/>
          </a:prstGeom>
          <a:solidFill>
            <a:srgbClr val="000000">
              <a:lumMod val="65000"/>
              <a:lumOff val="35000"/>
            </a:srgbClr>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微软雅黑" panose="020B0503020204020204" pitchFamily="34" charset="-122"/>
            </a:endParaRPr>
          </a:p>
        </p:txBody>
      </p:sp>
      <p:sp>
        <p:nvSpPr>
          <p:cNvPr id="12" name="文本框 11"/>
          <p:cNvSpPr txBox="1"/>
          <p:nvPr>
            <p:custDataLst>
              <p:tags r:id="rId6"/>
            </p:custDataLst>
          </p:nvPr>
        </p:nvSpPr>
        <p:spPr>
          <a:xfrm>
            <a:off x="3504021" y="3480704"/>
            <a:ext cx="6290310" cy="2800767"/>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 了解台阶构造、坡道构造。</a:t>
            </a:r>
          </a:p>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 了解台阶与坡道的形式。</a:t>
            </a:r>
          </a:p>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3. </a:t>
            </a:r>
            <a:r>
              <a:rPr sz="1800" dirty="0" err="1"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掌握室外台阶与坡道的识图</a:t>
            </a: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92430" indent="-285750">
              <a:lnSpc>
                <a:spcPct val="150000"/>
              </a:lnSpc>
              <a:spcBef>
                <a:spcPts val="0"/>
              </a:spcBef>
              <a:spcAft>
                <a:spcPts val="600"/>
              </a:spcAft>
              <a:buFont typeface="Arial" panose="020B0604020202020204" pitchFamily="34" charset="0"/>
              <a:buChar char="•"/>
              <a:defRPr/>
            </a:pPr>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4. </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在室外台阶与坡道构造的学习中，要注意各图例学习，在施工过程中，</a:t>
            </a:r>
            <a:r>
              <a:rPr lang="zh-CN" alt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讲求</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质量，重视裂缝、渗漏防治措施，消除质量事故隐患。</a:t>
            </a:r>
            <a:endPar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文本框 1"/>
          <p:cNvSpPr txBox="1"/>
          <p:nvPr>
            <p:custDataLst>
              <p:tags r:id="rId7"/>
            </p:custDataLst>
          </p:nvPr>
        </p:nvSpPr>
        <p:spPr>
          <a:xfrm>
            <a:off x="3503930" y="926465"/>
            <a:ext cx="2378075" cy="569387"/>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ctr">
              <a:buClr>
                <a:srgbClr val="FFC000"/>
              </a:buClr>
              <a:buNone/>
            </a:pPr>
            <a:r>
              <a:rPr lang="zh-CN" altLang="en-US" sz="3200" b="1" dirty="0" smtClean="0">
                <a:solidFill>
                  <a:schemeClr val="tx1"/>
                </a:solidFill>
                <a:cs typeface="微软雅黑" panose="020B0503020204020204" pitchFamily="34" charset="-122"/>
              </a:rPr>
              <a:t>学习任务</a:t>
            </a:r>
            <a:r>
              <a:rPr lang="en-US" altLang="zh-CN" sz="3200" b="1" dirty="0">
                <a:solidFill>
                  <a:schemeClr val="tx1"/>
                </a:solidFill>
                <a:cs typeface="微软雅黑" panose="020B0503020204020204" pitchFamily="34" charset="-122"/>
              </a:rPr>
              <a:t>4</a:t>
            </a:r>
          </a:p>
        </p:txBody>
      </p:sp>
      <p:sp>
        <p:nvSpPr>
          <p:cNvPr id="8" name="文本框 7"/>
          <p:cNvSpPr txBox="1"/>
          <p:nvPr>
            <p:custDataLst>
              <p:tags r:id="rId8"/>
            </p:custDataLst>
          </p:nvPr>
        </p:nvSpPr>
        <p:spPr>
          <a:xfrm>
            <a:off x="3395073" y="2731406"/>
            <a:ext cx="8185150" cy="506730"/>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marL="457200" indent="-457200">
              <a:buClr>
                <a:srgbClr val="FFC000"/>
              </a:buClr>
              <a:buFont typeface="Wingdings" panose="05000000000000000000" charset="0"/>
              <a:buChar char="Ø"/>
            </a:pPr>
            <a:r>
              <a:rPr lang="zh-CN" altLang="en-US" sz="2800" b="1" dirty="0">
                <a:solidFill>
                  <a:srgbClr val="000000">
                    <a:lumMod val="75000"/>
                    <a:lumOff val="25000"/>
                  </a:srgbClr>
                </a:solidFill>
                <a:latin typeface="Arial" panose="020B0604020202020204" pitchFamily="34" charset="0"/>
              </a:rPr>
              <a:t>任务目标</a:t>
            </a:r>
          </a:p>
        </p:txBody>
      </p:sp>
      <p:sp>
        <p:nvSpPr>
          <p:cNvPr id="4" name="文本框 3"/>
          <p:cNvSpPr txBox="1"/>
          <p:nvPr>
            <p:custDataLst>
              <p:tags r:id="rId9"/>
            </p:custDataLst>
          </p:nvPr>
        </p:nvSpPr>
        <p:spPr>
          <a:xfrm>
            <a:off x="3503930" y="1884045"/>
            <a:ext cx="8185150" cy="629920"/>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ctr">
              <a:buClr>
                <a:srgbClr val="FFC000"/>
              </a:buClr>
              <a:buNone/>
            </a:pPr>
            <a:r>
              <a:rPr lang="zh-CN" altLang="en-US" sz="3600" b="1" dirty="0">
                <a:solidFill>
                  <a:srgbClr val="000000">
                    <a:lumMod val="75000"/>
                    <a:lumOff val="25000"/>
                  </a:srgbClr>
                </a:solidFill>
                <a:latin typeface="宋体" panose="02010600030101010101" pitchFamily="2" charset="-122"/>
                <a:ea typeface="宋体" panose="02010600030101010101" pitchFamily="2" charset="-122"/>
              </a:rPr>
              <a:t>室外台阶与坡道</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图文框 11"/>
          <p:cNvSpPr/>
          <p:nvPr>
            <p:custDataLst>
              <p:tags r:id="rId2"/>
            </p:custDataLst>
          </p:nvPr>
        </p:nvSpPr>
        <p:spPr>
          <a:xfrm>
            <a:off x="0" y="0"/>
            <a:ext cx="12192000" cy="6858000"/>
          </a:xfrm>
          <a:prstGeom prst="frame">
            <a:avLst>
              <a:gd name="adj1" fmla="val 4419"/>
            </a:avLst>
          </a:prstGeom>
          <a:solidFill>
            <a:srgbClr val="F3901B"/>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19" name="文本框 18"/>
          <p:cNvSpPr txBox="1"/>
          <p:nvPr>
            <p:custDataLst>
              <p:tags r:id="rId3"/>
            </p:custDataLst>
          </p:nvPr>
        </p:nvSpPr>
        <p:spPr>
          <a:xfrm>
            <a:off x="1267460" y="1649730"/>
            <a:ext cx="9615170" cy="2646045"/>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507365" lvl="0" indent="-507365" algn="just" fontAlgn="ctr">
              <a:lnSpc>
                <a:spcPct val="130000"/>
              </a:lnSpc>
              <a:spcBef>
                <a:spcPts val="1000"/>
              </a:spcBef>
              <a:spcAft>
                <a:spcPts val="0"/>
              </a:spcAft>
              <a:buClr>
                <a:srgbClr val="F3901B"/>
              </a:buClr>
              <a:buSzPct val="130000"/>
              <a:buFont typeface="WPS-Bullets" pitchFamily="2" charset="0"/>
              <a:buChar char=""/>
            </a:pPr>
            <a:r>
              <a:rPr sz="1800" b="1" dirty="0">
                <a:solidFill>
                  <a:srgbClr val="000000">
                    <a:lumMod val="75000"/>
                    <a:lumOff val="25000"/>
                  </a:srgbClr>
                </a:solidFill>
                <a:latin typeface="微软雅黑" panose="020B0503020204020204" pitchFamily="34" charset="-122"/>
                <a:ea typeface="微软雅黑" panose="020B0503020204020204" pitchFamily="34" charset="-122"/>
                <a:sym typeface="+mn-ea"/>
              </a:rPr>
              <a:t>台阶由踏步和平台组成。其形式有单面踏步式、三面踏步式等。台阶坡度较楼梯平缓，每级踏步高为100～150mm，踏面宽为300～400mm。当台阶高度超过1m时，宜有护栏设施。</a:t>
            </a:r>
          </a:p>
          <a:p>
            <a:pPr marL="507365" lvl="0" indent="-507365" algn="just" fontAlgn="ctr">
              <a:lnSpc>
                <a:spcPct val="130000"/>
              </a:lnSpc>
              <a:spcBef>
                <a:spcPts val="1000"/>
              </a:spcBef>
              <a:spcAft>
                <a:spcPts val="0"/>
              </a:spcAft>
              <a:buClr>
                <a:srgbClr val="F3901B"/>
              </a:buClr>
              <a:buSzPct val="130000"/>
              <a:buFont typeface="WPS-Bullets" pitchFamily="2" charset="0"/>
              <a:buChar char=""/>
            </a:pPr>
            <a:r>
              <a:rPr sz="1800" b="1" dirty="0">
                <a:solidFill>
                  <a:srgbClr val="000000">
                    <a:lumMod val="75000"/>
                    <a:lumOff val="25000"/>
                  </a:srgbClr>
                </a:solidFill>
                <a:latin typeface="微软雅黑" panose="020B0503020204020204" pitchFamily="34" charset="-122"/>
                <a:ea typeface="微软雅黑" panose="020B0503020204020204" pitchFamily="34" charset="-122"/>
                <a:sym typeface="+mn-ea"/>
              </a:rPr>
              <a:t>坡道多为单面坡形式，极少有三面坡的，坡道坡度应以有利推车通行为佳，一般为1/10～1/8，也有1/30的。还有些大型公共建筑，为考虑汽车能在大门入口处通行，常采用台阶与坡道相结合的形式。台阶与坡道的形式如图2-5-27所示，台阶与坡道的实例图片如图2-5-28所示。</a:t>
            </a:r>
          </a:p>
        </p:txBody>
      </p:sp>
      <p:sp>
        <p:nvSpPr>
          <p:cNvPr id="20" name="文本框 19"/>
          <p:cNvSpPr txBox="1"/>
          <p:nvPr>
            <p:custDataLst>
              <p:tags r:id="rId4"/>
            </p:custDataLst>
          </p:nvPr>
        </p:nvSpPr>
        <p:spPr>
          <a:xfrm>
            <a:off x="1267428" y="683553"/>
            <a:ext cx="7099300" cy="629920"/>
          </a:xfrm>
          <a:prstGeom prst="rect">
            <a:avLst/>
          </a:prstGeom>
          <a:noFill/>
        </p:spPr>
        <p:txBody>
          <a:bodyPr wrap="square" lIns="101600" tIns="38100" rIns="63500" bIns="38100" rtlCol="0">
            <a:noAutofit/>
          </a:bodyPr>
          <a:lstStyle/>
          <a:p>
            <a:pPr marL="0" indent="0" algn="l">
              <a:lnSpc>
                <a:spcPct val="100000"/>
              </a:lnSpc>
              <a:spcBef>
                <a:spcPts val="0"/>
              </a:spcBef>
              <a:spcAft>
                <a:spcPts val="0"/>
              </a:spcAft>
              <a:buSzPct val="100000"/>
            </a:pPr>
            <a:r>
              <a:rPr lang="zh-CN" altLang="en-US" sz="3600" b="1" spc="300">
                <a:solidFill>
                  <a:srgbClr val="000000">
                    <a:lumMod val="75000"/>
                    <a:lumOff val="25000"/>
                  </a:srgbClr>
                </a:solidFill>
                <a:latin typeface="Arial" panose="020B0604020202020204" pitchFamily="34" charset="0"/>
                <a:ea typeface="微软雅黑" panose="020B0503020204020204" pitchFamily="34" charset="-122"/>
              </a:rPr>
              <a:t>一、台阶与坡道的形式</a:t>
            </a:r>
          </a:p>
        </p:txBody>
      </p:sp>
      <p:sp>
        <p:nvSpPr>
          <p:cNvPr id="11" name="任意多边形: 形状 10"/>
          <p:cNvSpPr/>
          <p:nvPr>
            <p:custDataLst>
              <p:tags r:id="rId5"/>
            </p:custDataLst>
          </p:nvPr>
        </p:nvSpPr>
        <p:spPr>
          <a:xfrm>
            <a:off x="1" y="0"/>
            <a:ext cx="6477001" cy="6858000"/>
          </a:xfrm>
          <a:custGeom>
            <a:avLst/>
            <a:gdLst>
              <a:gd name="connsiteX0" fmla="*/ 0 w 6477001"/>
              <a:gd name="connsiteY0" fmla="*/ 0 h 6858000"/>
              <a:gd name="connsiteX1" fmla="*/ 6477001 w 6477001"/>
              <a:gd name="connsiteY1" fmla="*/ 0 h 6858000"/>
              <a:gd name="connsiteX2" fmla="*/ 6401237 w 6477001"/>
              <a:gd name="connsiteY2" fmla="*/ 303055 h 6858000"/>
              <a:gd name="connsiteX3" fmla="*/ 303055 w 6477001"/>
              <a:gd name="connsiteY3" fmla="*/ 303055 h 6858000"/>
              <a:gd name="connsiteX4" fmla="*/ 303055 w 6477001"/>
              <a:gd name="connsiteY4" fmla="*/ 6554945 h 6858000"/>
              <a:gd name="connsiteX5" fmla="*/ 4838264 w 6477001"/>
              <a:gd name="connsiteY5" fmla="*/ 6554945 h 6858000"/>
              <a:gd name="connsiteX6" fmla="*/ 4762500 w 6477001"/>
              <a:gd name="connsiteY6" fmla="*/ 6858000 h 6858000"/>
              <a:gd name="connsiteX7" fmla="*/ 0 w 6477001"/>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77001" h="6858000">
                <a:moveTo>
                  <a:pt x="0" y="0"/>
                </a:moveTo>
                <a:lnTo>
                  <a:pt x="6477001" y="0"/>
                </a:lnTo>
                <a:lnTo>
                  <a:pt x="6401237" y="303055"/>
                </a:lnTo>
                <a:lnTo>
                  <a:pt x="303055" y="303055"/>
                </a:lnTo>
                <a:lnTo>
                  <a:pt x="303055" y="6554945"/>
                </a:lnTo>
                <a:lnTo>
                  <a:pt x="4838264" y="6554945"/>
                </a:lnTo>
                <a:lnTo>
                  <a:pt x="4762500" y="6858000"/>
                </a:lnTo>
                <a:lnTo>
                  <a:pt x="0" y="6858000"/>
                </a:lnTo>
                <a:close/>
              </a:path>
            </a:pathLst>
          </a:custGeom>
          <a:solidFill>
            <a:schemeClr val="accent2"/>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13" name="矩形 12"/>
          <p:cNvSpPr/>
          <p:nvPr>
            <p:custDataLst>
              <p:tags r:id="rId6"/>
            </p:custDataLst>
          </p:nvPr>
        </p:nvSpPr>
        <p:spPr>
          <a:xfrm flipV="1">
            <a:off x="495300" y="494665"/>
            <a:ext cx="243840" cy="36195"/>
          </a:xfrm>
          <a:prstGeom prst="rect">
            <a:avLst/>
          </a:prstGeom>
          <a:solidFill>
            <a:srgbClr val="FFC00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14" name="矩形 13"/>
          <p:cNvSpPr/>
          <p:nvPr>
            <p:custDataLst>
              <p:tags r:id="rId7"/>
            </p:custDataLst>
          </p:nvPr>
        </p:nvSpPr>
        <p:spPr>
          <a:xfrm flipV="1">
            <a:off x="495300" y="647065"/>
            <a:ext cx="243840" cy="36195"/>
          </a:xfrm>
          <a:prstGeom prst="rect">
            <a:avLst/>
          </a:prstGeom>
          <a:solidFill>
            <a:srgbClr val="FFC00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15" name="矩形 14"/>
          <p:cNvSpPr/>
          <p:nvPr>
            <p:custDataLst>
              <p:tags r:id="rId8"/>
            </p:custDataLst>
          </p:nvPr>
        </p:nvSpPr>
        <p:spPr>
          <a:xfrm flipV="1">
            <a:off x="495300" y="570865"/>
            <a:ext cx="243840" cy="36195"/>
          </a:xfrm>
          <a:prstGeom prst="rect">
            <a:avLst/>
          </a:prstGeom>
          <a:solidFill>
            <a:srgbClr val="FFC00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16" name="矩形 15"/>
          <p:cNvSpPr/>
          <p:nvPr>
            <p:custDataLst>
              <p:tags r:id="rId9"/>
            </p:custDataLst>
          </p:nvPr>
        </p:nvSpPr>
        <p:spPr>
          <a:xfrm flipV="1">
            <a:off x="11452860" y="494665"/>
            <a:ext cx="243840" cy="36195"/>
          </a:xfrm>
          <a:prstGeom prst="rect">
            <a:avLst/>
          </a:prstGeom>
          <a:solidFill>
            <a:srgbClr val="FFC00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17" name="矩形 16"/>
          <p:cNvSpPr/>
          <p:nvPr>
            <p:custDataLst>
              <p:tags r:id="rId10"/>
            </p:custDataLst>
          </p:nvPr>
        </p:nvSpPr>
        <p:spPr>
          <a:xfrm flipV="1">
            <a:off x="11452860" y="647065"/>
            <a:ext cx="243840" cy="36195"/>
          </a:xfrm>
          <a:prstGeom prst="rect">
            <a:avLst/>
          </a:prstGeom>
          <a:solidFill>
            <a:srgbClr val="FFC00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18" name="矩形 17"/>
          <p:cNvSpPr/>
          <p:nvPr>
            <p:custDataLst>
              <p:tags r:id="rId11"/>
            </p:custDataLst>
          </p:nvPr>
        </p:nvSpPr>
        <p:spPr>
          <a:xfrm flipV="1">
            <a:off x="11452860" y="570865"/>
            <a:ext cx="243840" cy="36195"/>
          </a:xfrm>
          <a:prstGeom prst="rect">
            <a:avLst/>
          </a:prstGeom>
          <a:solidFill>
            <a:srgbClr val="FFC00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22" name="矩形 21"/>
          <p:cNvSpPr/>
          <p:nvPr>
            <p:custDataLst>
              <p:tags r:id="rId12"/>
            </p:custDataLst>
          </p:nvPr>
        </p:nvSpPr>
        <p:spPr>
          <a:xfrm flipV="1">
            <a:off x="495300" y="6174740"/>
            <a:ext cx="243840" cy="36195"/>
          </a:xfrm>
          <a:prstGeom prst="rect">
            <a:avLst/>
          </a:prstGeom>
          <a:solidFill>
            <a:srgbClr val="FFC00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23" name="矩形 22"/>
          <p:cNvSpPr/>
          <p:nvPr>
            <p:custDataLst>
              <p:tags r:id="rId13"/>
            </p:custDataLst>
          </p:nvPr>
        </p:nvSpPr>
        <p:spPr>
          <a:xfrm flipV="1">
            <a:off x="495300" y="6327140"/>
            <a:ext cx="243840" cy="36195"/>
          </a:xfrm>
          <a:prstGeom prst="rect">
            <a:avLst/>
          </a:prstGeom>
          <a:solidFill>
            <a:srgbClr val="FFFFFF">
              <a:lumMod val="85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24" name="矩形 23"/>
          <p:cNvSpPr/>
          <p:nvPr>
            <p:custDataLst>
              <p:tags r:id="rId14"/>
            </p:custDataLst>
          </p:nvPr>
        </p:nvSpPr>
        <p:spPr>
          <a:xfrm flipV="1">
            <a:off x="495300" y="6250940"/>
            <a:ext cx="243840" cy="36195"/>
          </a:xfrm>
          <a:prstGeom prst="rect">
            <a:avLst/>
          </a:prstGeom>
          <a:solidFill>
            <a:srgbClr val="FFC00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26" name="矩形 25"/>
          <p:cNvSpPr/>
          <p:nvPr>
            <p:custDataLst>
              <p:tags r:id="rId15"/>
            </p:custDataLst>
          </p:nvPr>
        </p:nvSpPr>
        <p:spPr>
          <a:xfrm flipV="1">
            <a:off x="11452860" y="6174740"/>
            <a:ext cx="243840" cy="36195"/>
          </a:xfrm>
          <a:prstGeom prst="rect">
            <a:avLst/>
          </a:prstGeom>
          <a:solidFill>
            <a:srgbClr val="FFC00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27" name="矩形 26"/>
          <p:cNvSpPr/>
          <p:nvPr>
            <p:custDataLst>
              <p:tags r:id="rId16"/>
            </p:custDataLst>
          </p:nvPr>
        </p:nvSpPr>
        <p:spPr>
          <a:xfrm flipV="1">
            <a:off x="11452860" y="6327140"/>
            <a:ext cx="243840" cy="36195"/>
          </a:xfrm>
          <a:prstGeom prst="rect">
            <a:avLst/>
          </a:prstGeom>
          <a:solidFill>
            <a:srgbClr val="FFC00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28" name="矩形 27"/>
          <p:cNvSpPr/>
          <p:nvPr>
            <p:custDataLst>
              <p:tags r:id="rId17"/>
            </p:custDataLst>
          </p:nvPr>
        </p:nvSpPr>
        <p:spPr>
          <a:xfrm flipV="1">
            <a:off x="11452860" y="6250940"/>
            <a:ext cx="243840" cy="36195"/>
          </a:xfrm>
          <a:prstGeom prst="rect">
            <a:avLst/>
          </a:prstGeom>
          <a:solidFill>
            <a:srgbClr val="FFC00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pic>
        <p:nvPicPr>
          <p:cNvPr id="2" name="图片 1"/>
          <p:cNvPicPr>
            <a:picLocks noChangeAspect="1"/>
          </p:cNvPicPr>
          <p:nvPr/>
        </p:nvPicPr>
        <p:blipFill>
          <a:blip r:embed="rId19">
            <a:clrChange>
              <a:clrFrom>
                <a:srgbClr val="FFFFFF">
                  <a:alpha val="100000"/>
                </a:srgbClr>
              </a:clrFrom>
              <a:clrTo>
                <a:srgbClr val="FFFFFF">
                  <a:alpha val="100000"/>
                  <a:alpha val="0"/>
                </a:srgbClr>
              </a:clrTo>
            </a:clrChange>
          </a:blip>
          <a:stretch>
            <a:fillRect/>
          </a:stretch>
        </p:blipFill>
        <p:spPr>
          <a:xfrm>
            <a:off x="2221865" y="4229735"/>
            <a:ext cx="7705725" cy="2295525"/>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custDataLst>
              <p:tags r:id="rId2"/>
            </p:custDataLst>
          </p:nvPr>
        </p:nvSpPr>
        <p:spPr>
          <a:xfrm flipV="1">
            <a:off x="635" y="-4"/>
            <a:ext cx="2854187" cy="6858001"/>
          </a:xfrm>
          <a:prstGeom prst="rect">
            <a:avLst/>
          </a:prstGeom>
          <a:solidFill>
            <a:schemeClr val="accent2"/>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pic>
        <p:nvPicPr>
          <p:cNvPr id="7" name="图片 6" descr="G:\网站上传数据\数字资源\14高职-建筑类\20-10579-7建筑识图与构造（主编：匡星）课件+样章+试卷+图片+教案\978-7-200-10579-7-IMG\image168.jpegimage168"/>
          <p:cNvPicPr preferRelativeResize="0">
            <a:picLocks noChangeAspect="1"/>
          </p:cNvPicPr>
          <p:nvPr>
            <p:custDataLst>
              <p:tags r:id="rId3"/>
            </p:custDataLst>
          </p:nvPr>
        </p:nvPicPr>
        <p:blipFill>
          <a:blip r:embed="rId11"/>
          <a:srcRect/>
          <a:stretch>
            <a:fillRect/>
          </a:stretch>
        </p:blipFill>
        <p:spPr>
          <a:xfrm>
            <a:off x="0" y="4215"/>
            <a:ext cx="3187700" cy="2386330"/>
          </a:xfrm>
          <a:prstGeom prst="rect">
            <a:avLst/>
          </a:prstGeom>
          <a:noFill/>
        </p:spPr>
      </p:pic>
      <p:sp>
        <p:nvSpPr>
          <p:cNvPr id="16" name="PA_ImportSvg_636718437355870003"/>
          <p:cNvSpPr/>
          <p:nvPr>
            <p:custDataLst>
              <p:tags r:id="rId4"/>
            </p:custDataLst>
          </p:nvPr>
        </p:nvSpPr>
        <p:spPr>
          <a:xfrm>
            <a:off x="690442" y="4180792"/>
            <a:ext cx="2813579" cy="2677207"/>
          </a:xfrm>
          <a:custGeom>
            <a:avLst/>
            <a:gdLst/>
            <a:ahLst/>
            <a:cxnLst/>
            <a:rect l="l" t="t" r="r" b="b"/>
            <a:pathLst>
              <a:path w="995681" h="947420">
                <a:moveTo>
                  <a:pt x="995681" y="947420"/>
                </a:moveTo>
                <a:lnTo>
                  <a:pt x="754381" y="947420"/>
                </a:lnTo>
                <a:lnTo>
                  <a:pt x="683261" y="748030"/>
                </a:lnTo>
                <a:lnTo>
                  <a:pt x="307341" y="748030"/>
                </a:lnTo>
                <a:lnTo>
                  <a:pt x="236221" y="947420"/>
                </a:lnTo>
                <a:lnTo>
                  <a:pt x="1" y="947420"/>
                </a:lnTo>
                <a:lnTo>
                  <a:pt x="363221" y="0"/>
                </a:lnTo>
                <a:lnTo>
                  <a:pt x="632461" y="0"/>
                </a:lnTo>
                <a:close/>
                <a:moveTo>
                  <a:pt x="379731" y="544830"/>
                </a:moveTo>
                <a:lnTo>
                  <a:pt x="610871" y="544830"/>
                </a:lnTo>
                <a:lnTo>
                  <a:pt x="495301" y="226060"/>
                </a:lnTo>
                <a:close/>
              </a:path>
            </a:pathLst>
          </a:custGeom>
          <a:solidFill>
            <a:schemeClr val="bg2"/>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solidFill>
                <a:srgbClr val="E7E6E6">
                  <a:lumMod val="10000"/>
                </a:srgbClr>
              </a:solidFill>
              <a:latin typeface="Arial" panose="020B0604020202020204" pitchFamily="34" charset="0"/>
              <a:ea typeface="微软雅黑" panose="020B0503020204020204" pitchFamily="34" charset="-122"/>
            </a:endParaRPr>
          </a:p>
        </p:txBody>
      </p:sp>
      <p:sp>
        <p:nvSpPr>
          <p:cNvPr id="17" name="直角三角形 16"/>
          <p:cNvSpPr/>
          <p:nvPr>
            <p:custDataLst>
              <p:tags r:id="rId5"/>
            </p:custDataLst>
          </p:nvPr>
        </p:nvSpPr>
        <p:spPr>
          <a:xfrm rot="5400000">
            <a:off x="2854822" y="2392767"/>
            <a:ext cx="338639" cy="338639"/>
          </a:xfrm>
          <a:prstGeom prst="rtTriangle">
            <a:avLst/>
          </a:prstGeom>
          <a:solidFill>
            <a:srgbClr val="000000">
              <a:lumMod val="65000"/>
              <a:lumOff val="35000"/>
            </a:srgbClr>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微软雅黑" panose="020B0503020204020204" pitchFamily="34" charset="-122"/>
            </a:endParaRPr>
          </a:p>
        </p:txBody>
      </p:sp>
      <p:sp>
        <p:nvSpPr>
          <p:cNvPr id="12" name="文本框 11"/>
          <p:cNvSpPr txBox="1"/>
          <p:nvPr>
            <p:custDataLst>
              <p:tags r:id="rId6"/>
            </p:custDataLst>
          </p:nvPr>
        </p:nvSpPr>
        <p:spPr>
          <a:xfrm>
            <a:off x="3503929" y="3335292"/>
            <a:ext cx="7535545" cy="2308324"/>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 掌握楼梯的组成及尺度要求。</a:t>
            </a:r>
          </a:p>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 能够熟悉楼梯的尺度、类型，了解楼梯的应用范围。</a:t>
            </a:r>
          </a:p>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3. </a:t>
            </a:r>
            <a:r>
              <a:rPr sz="1800" dirty="0" err="1"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能够分析教学楼楼梯各组成部分及基本尺寸要求</a:t>
            </a: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92430" indent="-285750">
              <a:lnSpc>
                <a:spcPct val="150000"/>
              </a:lnSpc>
              <a:spcBef>
                <a:spcPts val="0"/>
              </a:spcBef>
              <a:spcAft>
                <a:spcPts val="600"/>
              </a:spcAft>
              <a:buFont typeface="Arial" panose="020B0604020202020204" pitchFamily="34" charset="0"/>
              <a:buChar char="•"/>
              <a:defRPr/>
            </a:pPr>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4. </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工程人员学习楼梯的组成、类型及尺度， 满足经济水平、技术水平和</a:t>
            </a:r>
            <a:r>
              <a:rPr lang="zh-CN" alt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人们观念</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的发展需求。</a:t>
            </a:r>
            <a:endPar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文本框 1"/>
          <p:cNvSpPr txBox="1"/>
          <p:nvPr>
            <p:custDataLst>
              <p:tags r:id="rId7"/>
            </p:custDataLst>
          </p:nvPr>
        </p:nvSpPr>
        <p:spPr>
          <a:xfrm>
            <a:off x="3503930" y="926465"/>
            <a:ext cx="2378075" cy="568325"/>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ctr">
              <a:buClr>
                <a:srgbClr val="FFC000"/>
              </a:buClr>
              <a:buNone/>
            </a:pPr>
            <a:r>
              <a:rPr lang="zh-CN" altLang="en-US" sz="3200" b="1" dirty="0">
                <a:solidFill>
                  <a:schemeClr val="tx1"/>
                </a:solidFill>
                <a:cs typeface="微软雅黑" panose="020B0503020204020204" pitchFamily="34" charset="-122"/>
              </a:rPr>
              <a:t>学习任务</a:t>
            </a:r>
            <a:r>
              <a:rPr lang="en-US" altLang="zh-CN" sz="3200" b="1" dirty="0">
                <a:solidFill>
                  <a:schemeClr val="tx1"/>
                </a:solidFill>
                <a:cs typeface="微软雅黑" panose="020B0503020204020204" pitchFamily="34" charset="-122"/>
              </a:rPr>
              <a:t>1</a:t>
            </a:r>
          </a:p>
        </p:txBody>
      </p:sp>
      <p:sp>
        <p:nvSpPr>
          <p:cNvPr id="8" name="文本框 7"/>
          <p:cNvSpPr txBox="1"/>
          <p:nvPr>
            <p:custDataLst>
              <p:tags r:id="rId8"/>
            </p:custDataLst>
          </p:nvPr>
        </p:nvSpPr>
        <p:spPr>
          <a:xfrm>
            <a:off x="3503930" y="2585944"/>
            <a:ext cx="8185150" cy="506730"/>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marL="457200" indent="-457200">
              <a:buClr>
                <a:srgbClr val="FFC000"/>
              </a:buClr>
              <a:buFont typeface="Wingdings" panose="05000000000000000000" charset="0"/>
              <a:buChar char="Ø"/>
            </a:pPr>
            <a:r>
              <a:rPr lang="zh-CN" altLang="en-US" sz="2800" b="1" dirty="0">
                <a:solidFill>
                  <a:srgbClr val="000000">
                    <a:lumMod val="75000"/>
                    <a:lumOff val="25000"/>
                  </a:srgbClr>
                </a:solidFill>
                <a:latin typeface="Arial" panose="020B0604020202020204" pitchFamily="34" charset="0"/>
              </a:rPr>
              <a:t>任务目标</a:t>
            </a:r>
          </a:p>
        </p:txBody>
      </p:sp>
      <p:sp>
        <p:nvSpPr>
          <p:cNvPr id="4" name="文本框 3"/>
          <p:cNvSpPr txBox="1"/>
          <p:nvPr>
            <p:custDataLst>
              <p:tags r:id="rId9"/>
            </p:custDataLst>
          </p:nvPr>
        </p:nvSpPr>
        <p:spPr>
          <a:xfrm>
            <a:off x="3503930" y="1884045"/>
            <a:ext cx="8185150" cy="629920"/>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ctr">
              <a:buClr>
                <a:srgbClr val="FFC000"/>
              </a:buClr>
              <a:buNone/>
            </a:pPr>
            <a:r>
              <a:rPr lang="zh-CN" altLang="en-US" sz="3600" b="1" dirty="0">
                <a:solidFill>
                  <a:srgbClr val="000000">
                    <a:lumMod val="75000"/>
                    <a:lumOff val="25000"/>
                  </a:srgbClr>
                </a:solidFill>
                <a:latin typeface="宋体" panose="02010600030101010101" pitchFamily="2" charset="-122"/>
                <a:ea typeface="宋体" panose="02010600030101010101" pitchFamily="2" charset="-122"/>
              </a:rPr>
              <a:t>楼梯的组成、类型及尺度</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图文框 11"/>
          <p:cNvSpPr/>
          <p:nvPr>
            <p:custDataLst>
              <p:tags r:id="rId2"/>
            </p:custDataLst>
          </p:nvPr>
        </p:nvSpPr>
        <p:spPr>
          <a:xfrm>
            <a:off x="0" y="0"/>
            <a:ext cx="12192000" cy="6858000"/>
          </a:xfrm>
          <a:prstGeom prst="frame">
            <a:avLst>
              <a:gd name="adj1" fmla="val 4419"/>
            </a:avLst>
          </a:prstGeom>
          <a:solidFill>
            <a:srgbClr val="F3901B"/>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11" name="任意多边形: 形状 10"/>
          <p:cNvSpPr/>
          <p:nvPr>
            <p:custDataLst>
              <p:tags r:id="rId3"/>
            </p:custDataLst>
          </p:nvPr>
        </p:nvSpPr>
        <p:spPr>
          <a:xfrm>
            <a:off x="1" y="0"/>
            <a:ext cx="6477001" cy="6858000"/>
          </a:xfrm>
          <a:custGeom>
            <a:avLst/>
            <a:gdLst>
              <a:gd name="connsiteX0" fmla="*/ 0 w 6477001"/>
              <a:gd name="connsiteY0" fmla="*/ 0 h 6858000"/>
              <a:gd name="connsiteX1" fmla="*/ 6477001 w 6477001"/>
              <a:gd name="connsiteY1" fmla="*/ 0 h 6858000"/>
              <a:gd name="connsiteX2" fmla="*/ 6401237 w 6477001"/>
              <a:gd name="connsiteY2" fmla="*/ 303055 h 6858000"/>
              <a:gd name="connsiteX3" fmla="*/ 303055 w 6477001"/>
              <a:gd name="connsiteY3" fmla="*/ 303055 h 6858000"/>
              <a:gd name="connsiteX4" fmla="*/ 303055 w 6477001"/>
              <a:gd name="connsiteY4" fmla="*/ 6554945 h 6858000"/>
              <a:gd name="connsiteX5" fmla="*/ 4838264 w 6477001"/>
              <a:gd name="connsiteY5" fmla="*/ 6554945 h 6858000"/>
              <a:gd name="connsiteX6" fmla="*/ 4762500 w 6477001"/>
              <a:gd name="connsiteY6" fmla="*/ 6858000 h 6858000"/>
              <a:gd name="connsiteX7" fmla="*/ 0 w 6477001"/>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77001" h="6858000">
                <a:moveTo>
                  <a:pt x="0" y="0"/>
                </a:moveTo>
                <a:lnTo>
                  <a:pt x="6477001" y="0"/>
                </a:lnTo>
                <a:lnTo>
                  <a:pt x="6401237" y="303055"/>
                </a:lnTo>
                <a:lnTo>
                  <a:pt x="303055" y="303055"/>
                </a:lnTo>
                <a:lnTo>
                  <a:pt x="303055" y="6554945"/>
                </a:lnTo>
                <a:lnTo>
                  <a:pt x="4838264" y="6554945"/>
                </a:lnTo>
                <a:lnTo>
                  <a:pt x="4762500" y="6858000"/>
                </a:lnTo>
                <a:lnTo>
                  <a:pt x="0" y="6858000"/>
                </a:lnTo>
                <a:close/>
              </a:path>
            </a:pathLst>
          </a:custGeom>
          <a:solidFill>
            <a:schemeClr val="accent2"/>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13" name="矩形 12"/>
          <p:cNvSpPr/>
          <p:nvPr>
            <p:custDataLst>
              <p:tags r:id="rId4"/>
            </p:custDataLst>
          </p:nvPr>
        </p:nvSpPr>
        <p:spPr>
          <a:xfrm flipV="1">
            <a:off x="495300" y="494665"/>
            <a:ext cx="243840" cy="36195"/>
          </a:xfrm>
          <a:prstGeom prst="rect">
            <a:avLst/>
          </a:prstGeom>
          <a:solidFill>
            <a:srgbClr val="FFC00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14" name="矩形 13"/>
          <p:cNvSpPr/>
          <p:nvPr>
            <p:custDataLst>
              <p:tags r:id="rId5"/>
            </p:custDataLst>
          </p:nvPr>
        </p:nvSpPr>
        <p:spPr>
          <a:xfrm flipV="1">
            <a:off x="495300" y="647065"/>
            <a:ext cx="243840" cy="36195"/>
          </a:xfrm>
          <a:prstGeom prst="rect">
            <a:avLst/>
          </a:prstGeom>
          <a:solidFill>
            <a:srgbClr val="FFC00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15" name="矩形 14"/>
          <p:cNvSpPr/>
          <p:nvPr>
            <p:custDataLst>
              <p:tags r:id="rId6"/>
            </p:custDataLst>
          </p:nvPr>
        </p:nvSpPr>
        <p:spPr>
          <a:xfrm flipV="1">
            <a:off x="495300" y="570865"/>
            <a:ext cx="243840" cy="36195"/>
          </a:xfrm>
          <a:prstGeom prst="rect">
            <a:avLst/>
          </a:prstGeom>
          <a:solidFill>
            <a:srgbClr val="FFC00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16" name="矩形 15"/>
          <p:cNvSpPr/>
          <p:nvPr>
            <p:custDataLst>
              <p:tags r:id="rId7"/>
            </p:custDataLst>
          </p:nvPr>
        </p:nvSpPr>
        <p:spPr>
          <a:xfrm flipV="1">
            <a:off x="11452860" y="494665"/>
            <a:ext cx="243840" cy="36195"/>
          </a:xfrm>
          <a:prstGeom prst="rect">
            <a:avLst/>
          </a:prstGeom>
          <a:solidFill>
            <a:srgbClr val="FFC00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17" name="矩形 16"/>
          <p:cNvSpPr/>
          <p:nvPr>
            <p:custDataLst>
              <p:tags r:id="rId8"/>
            </p:custDataLst>
          </p:nvPr>
        </p:nvSpPr>
        <p:spPr>
          <a:xfrm flipV="1">
            <a:off x="11452860" y="647065"/>
            <a:ext cx="243840" cy="36195"/>
          </a:xfrm>
          <a:prstGeom prst="rect">
            <a:avLst/>
          </a:prstGeom>
          <a:solidFill>
            <a:srgbClr val="FFC00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18" name="矩形 17"/>
          <p:cNvSpPr/>
          <p:nvPr>
            <p:custDataLst>
              <p:tags r:id="rId9"/>
            </p:custDataLst>
          </p:nvPr>
        </p:nvSpPr>
        <p:spPr>
          <a:xfrm flipV="1">
            <a:off x="11452860" y="570865"/>
            <a:ext cx="243840" cy="36195"/>
          </a:xfrm>
          <a:prstGeom prst="rect">
            <a:avLst/>
          </a:prstGeom>
          <a:solidFill>
            <a:srgbClr val="FFC00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22" name="矩形 21"/>
          <p:cNvSpPr/>
          <p:nvPr>
            <p:custDataLst>
              <p:tags r:id="rId10"/>
            </p:custDataLst>
          </p:nvPr>
        </p:nvSpPr>
        <p:spPr>
          <a:xfrm flipV="1">
            <a:off x="495300" y="6174740"/>
            <a:ext cx="243840" cy="36195"/>
          </a:xfrm>
          <a:prstGeom prst="rect">
            <a:avLst/>
          </a:prstGeom>
          <a:solidFill>
            <a:srgbClr val="FFC00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23" name="矩形 22"/>
          <p:cNvSpPr/>
          <p:nvPr>
            <p:custDataLst>
              <p:tags r:id="rId11"/>
            </p:custDataLst>
          </p:nvPr>
        </p:nvSpPr>
        <p:spPr>
          <a:xfrm flipV="1">
            <a:off x="495300" y="6327140"/>
            <a:ext cx="243840" cy="36195"/>
          </a:xfrm>
          <a:prstGeom prst="rect">
            <a:avLst/>
          </a:prstGeom>
          <a:solidFill>
            <a:srgbClr val="FFFFFF">
              <a:lumMod val="85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24" name="矩形 23"/>
          <p:cNvSpPr/>
          <p:nvPr>
            <p:custDataLst>
              <p:tags r:id="rId12"/>
            </p:custDataLst>
          </p:nvPr>
        </p:nvSpPr>
        <p:spPr>
          <a:xfrm flipV="1">
            <a:off x="495300" y="6250940"/>
            <a:ext cx="243840" cy="36195"/>
          </a:xfrm>
          <a:prstGeom prst="rect">
            <a:avLst/>
          </a:prstGeom>
          <a:solidFill>
            <a:srgbClr val="FFC00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26" name="矩形 25"/>
          <p:cNvSpPr/>
          <p:nvPr>
            <p:custDataLst>
              <p:tags r:id="rId13"/>
            </p:custDataLst>
          </p:nvPr>
        </p:nvSpPr>
        <p:spPr>
          <a:xfrm flipV="1">
            <a:off x="11452860" y="6174740"/>
            <a:ext cx="243840" cy="36195"/>
          </a:xfrm>
          <a:prstGeom prst="rect">
            <a:avLst/>
          </a:prstGeom>
          <a:solidFill>
            <a:srgbClr val="FFC00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27" name="矩形 26"/>
          <p:cNvSpPr/>
          <p:nvPr>
            <p:custDataLst>
              <p:tags r:id="rId14"/>
            </p:custDataLst>
          </p:nvPr>
        </p:nvSpPr>
        <p:spPr>
          <a:xfrm flipV="1">
            <a:off x="11452860" y="6327140"/>
            <a:ext cx="243840" cy="36195"/>
          </a:xfrm>
          <a:prstGeom prst="rect">
            <a:avLst/>
          </a:prstGeom>
          <a:solidFill>
            <a:srgbClr val="FFC00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28" name="矩形 27"/>
          <p:cNvSpPr/>
          <p:nvPr>
            <p:custDataLst>
              <p:tags r:id="rId15"/>
            </p:custDataLst>
          </p:nvPr>
        </p:nvSpPr>
        <p:spPr>
          <a:xfrm flipV="1">
            <a:off x="11452860" y="6250940"/>
            <a:ext cx="243840" cy="36195"/>
          </a:xfrm>
          <a:prstGeom prst="rect">
            <a:avLst/>
          </a:prstGeom>
          <a:solidFill>
            <a:srgbClr val="FFC00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pic>
        <p:nvPicPr>
          <p:cNvPr id="3" name="图片 2"/>
          <p:cNvPicPr>
            <a:picLocks noChangeAspect="1"/>
          </p:cNvPicPr>
          <p:nvPr/>
        </p:nvPicPr>
        <p:blipFill>
          <a:blip r:embed="rId17"/>
          <a:stretch>
            <a:fillRect/>
          </a:stretch>
        </p:blipFill>
        <p:spPr>
          <a:xfrm>
            <a:off x="495300" y="1315720"/>
            <a:ext cx="5616000" cy="2158415"/>
          </a:xfrm>
          <a:prstGeom prst="rect">
            <a:avLst/>
          </a:prstGeom>
        </p:spPr>
      </p:pic>
      <p:pic>
        <p:nvPicPr>
          <p:cNvPr id="4" name="图片 3"/>
          <p:cNvPicPr>
            <a:picLocks noChangeAspect="1"/>
          </p:cNvPicPr>
          <p:nvPr/>
        </p:nvPicPr>
        <p:blipFill>
          <a:blip r:embed="rId18"/>
          <a:stretch>
            <a:fillRect/>
          </a:stretch>
        </p:blipFill>
        <p:spPr>
          <a:xfrm>
            <a:off x="6080760" y="1315720"/>
            <a:ext cx="5616000" cy="2125714"/>
          </a:xfrm>
          <a:prstGeom prst="rect">
            <a:avLst/>
          </a:prstGeom>
        </p:spPr>
      </p:pic>
      <p:pic>
        <p:nvPicPr>
          <p:cNvPr id="5" name="图片 4"/>
          <p:cNvPicPr>
            <a:picLocks noChangeAspect="1"/>
          </p:cNvPicPr>
          <p:nvPr/>
        </p:nvPicPr>
        <p:blipFill>
          <a:blip r:embed="rId19"/>
          <a:stretch>
            <a:fillRect/>
          </a:stretch>
        </p:blipFill>
        <p:spPr>
          <a:xfrm>
            <a:off x="2902585" y="3515360"/>
            <a:ext cx="6387311" cy="2772000"/>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îṥliḓê"/>
          <p:cNvGrpSpPr/>
          <p:nvPr/>
        </p:nvGrpSpPr>
        <p:grpSpPr>
          <a:xfrm>
            <a:off x="1593850" y="1934845"/>
            <a:ext cx="4984750" cy="3832225"/>
            <a:chOff x="812801" y="1683663"/>
            <a:chExt cx="3835402" cy="3832395"/>
          </a:xfrm>
        </p:grpSpPr>
        <p:grpSp>
          <p:nvGrpSpPr>
            <p:cNvPr id="27" name="ïśḷíďê"/>
            <p:cNvGrpSpPr/>
            <p:nvPr/>
          </p:nvGrpSpPr>
          <p:grpSpPr>
            <a:xfrm>
              <a:off x="812801" y="1683663"/>
              <a:ext cx="3835402" cy="3832395"/>
              <a:chOff x="976406" y="2270126"/>
              <a:chExt cx="2951163" cy="2947988"/>
            </a:xfrm>
            <a:solidFill>
              <a:schemeClr val="accent1"/>
            </a:solidFill>
          </p:grpSpPr>
          <p:sp>
            <p:nvSpPr>
              <p:cNvPr id="30" name="ïšliḍè"/>
              <p:cNvSpPr/>
              <p:nvPr/>
            </p:nvSpPr>
            <p:spPr bwMode="auto">
              <a:xfrm>
                <a:off x="1971769" y="2871789"/>
                <a:ext cx="1949450" cy="2336800"/>
              </a:xfrm>
              <a:custGeom>
                <a:avLst/>
                <a:gdLst>
                  <a:gd name="T0" fmla="*/ 764 w 804"/>
                  <a:gd name="T1" fmla="*/ 744 h 964"/>
                  <a:gd name="T2" fmla="*/ 584 w 804"/>
                  <a:gd name="T3" fmla="*/ 924 h 964"/>
                  <a:gd name="T4" fmla="*/ 0 w 804"/>
                  <a:gd name="T5" fmla="*/ 924 h 964"/>
                  <a:gd name="T6" fmla="*/ 0 w 804"/>
                  <a:gd name="T7" fmla="*/ 964 h 964"/>
                  <a:gd name="T8" fmla="*/ 584 w 804"/>
                  <a:gd name="T9" fmla="*/ 964 h 964"/>
                  <a:gd name="T10" fmla="*/ 804 w 804"/>
                  <a:gd name="T11" fmla="*/ 744 h 964"/>
                  <a:gd name="T12" fmla="*/ 804 w 804"/>
                  <a:gd name="T13" fmla="*/ 0 h 964"/>
                  <a:gd name="T14" fmla="*/ 764 w 804"/>
                  <a:gd name="T15" fmla="*/ 0 h 964"/>
                  <a:gd name="T16" fmla="*/ 764 w 804"/>
                  <a:gd name="T17" fmla="*/ 744 h 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4" h="964">
                    <a:moveTo>
                      <a:pt x="764" y="744"/>
                    </a:moveTo>
                    <a:cubicBezTo>
                      <a:pt x="764" y="843"/>
                      <a:pt x="683" y="924"/>
                      <a:pt x="584" y="924"/>
                    </a:cubicBezTo>
                    <a:cubicBezTo>
                      <a:pt x="0" y="924"/>
                      <a:pt x="0" y="924"/>
                      <a:pt x="0" y="924"/>
                    </a:cubicBezTo>
                    <a:cubicBezTo>
                      <a:pt x="0" y="964"/>
                      <a:pt x="0" y="964"/>
                      <a:pt x="0" y="964"/>
                    </a:cubicBezTo>
                    <a:cubicBezTo>
                      <a:pt x="584" y="964"/>
                      <a:pt x="584" y="964"/>
                      <a:pt x="584" y="964"/>
                    </a:cubicBezTo>
                    <a:cubicBezTo>
                      <a:pt x="705" y="964"/>
                      <a:pt x="804" y="865"/>
                      <a:pt x="804" y="744"/>
                    </a:cubicBezTo>
                    <a:cubicBezTo>
                      <a:pt x="804" y="0"/>
                      <a:pt x="804" y="0"/>
                      <a:pt x="804" y="0"/>
                    </a:cubicBezTo>
                    <a:cubicBezTo>
                      <a:pt x="764" y="0"/>
                      <a:pt x="764" y="0"/>
                      <a:pt x="764" y="0"/>
                    </a:cubicBezTo>
                    <a:lnTo>
                      <a:pt x="764" y="744"/>
                    </a:lnTo>
                    <a:close/>
                  </a:path>
                </a:pathLst>
              </a:custGeom>
              <a:solidFill>
                <a:schemeClr val="bg1">
                  <a:lumMod val="85000"/>
                </a:schemeClr>
              </a:solidFill>
              <a:ln>
                <a:noFill/>
              </a:ln>
            </p:spPr>
            <p:txBody>
              <a:bodyPr vert="horz" wrap="square" lIns="91440" tIns="45720" rIns="91440" bIns="45720" numCol="1" anchor="t" anchorCtr="0" compatLnSpc="1">
                <a:normAutofit/>
              </a:bodyPr>
              <a:lstStyle/>
              <a:p>
                <a:endParaRPr lang="id-ID"/>
              </a:p>
            </p:txBody>
          </p:sp>
          <p:sp>
            <p:nvSpPr>
              <p:cNvPr id="31" name="ïṧḻîdè"/>
              <p:cNvSpPr/>
              <p:nvPr/>
            </p:nvSpPr>
            <p:spPr bwMode="auto">
              <a:xfrm>
                <a:off x="982756" y="2270126"/>
                <a:ext cx="1949450" cy="2376488"/>
              </a:xfrm>
              <a:custGeom>
                <a:avLst/>
                <a:gdLst>
                  <a:gd name="T0" fmla="*/ 40 w 804"/>
                  <a:gd name="T1" fmla="*/ 220 h 980"/>
                  <a:gd name="T2" fmla="*/ 220 w 804"/>
                  <a:gd name="T3" fmla="*/ 40 h 980"/>
                  <a:gd name="T4" fmla="*/ 804 w 804"/>
                  <a:gd name="T5" fmla="*/ 40 h 980"/>
                  <a:gd name="T6" fmla="*/ 804 w 804"/>
                  <a:gd name="T7" fmla="*/ 0 h 980"/>
                  <a:gd name="T8" fmla="*/ 220 w 804"/>
                  <a:gd name="T9" fmla="*/ 0 h 980"/>
                  <a:gd name="T10" fmla="*/ 0 w 804"/>
                  <a:gd name="T11" fmla="*/ 220 h 980"/>
                  <a:gd name="T12" fmla="*/ 0 w 804"/>
                  <a:gd name="T13" fmla="*/ 980 h 980"/>
                  <a:gd name="T14" fmla="*/ 40 w 804"/>
                  <a:gd name="T15" fmla="*/ 980 h 980"/>
                  <a:gd name="T16" fmla="*/ 40 w 804"/>
                  <a:gd name="T17" fmla="*/ 220 h 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4" h="980">
                    <a:moveTo>
                      <a:pt x="40" y="220"/>
                    </a:moveTo>
                    <a:cubicBezTo>
                      <a:pt x="40" y="121"/>
                      <a:pt x="121" y="40"/>
                      <a:pt x="220" y="40"/>
                    </a:cubicBezTo>
                    <a:cubicBezTo>
                      <a:pt x="804" y="40"/>
                      <a:pt x="804" y="40"/>
                      <a:pt x="804" y="40"/>
                    </a:cubicBezTo>
                    <a:cubicBezTo>
                      <a:pt x="804" y="0"/>
                      <a:pt x="804" y="0"/>
                      <a:pt x="804" y="0"/>
                    </a:cubicBezTo>
                    <a:cubicBezTo>
                      <a:pt x="220" y="0"/>
                      <a:pt x="220" y="0"/>
                      <a:pt x="220" y="0"/>
                    </a:cubicBezTo>
                    <a:cubicBezTo>
                      <a:pt x="99" y="0"/>
                      <a:pt x="0" y="99"/>
                      <a:pt x="0" y="220"/>
                    </a:cubicBezTo>
                    <a:cubicBezTo>
                      <a:pt x="0" y="980"/>
                      <a:pt x="0" y="980"/>
                      <a:pt x="0" y="980"/>
                    </a:cubicBezTo>
                    <a:cubicBezTo>
                      <a:pt x="40" y="980"/>
                      <a:pt x="40" y="980"/>
                      <a:pt x="40" y="980"/>
                    </a:cubicBezTo>
                    <a:lnTo>
                      <a:pt x="40" y="220"/>
                    </a:lnTo>
                    <a:close/>
                  </a:path>
                </a:pathLst>
              </a:custGeom>
              <a:solidFill>
                <a:schemeClr val="bg1">
                  <a:lumMod val="85000"/>
                </a:schemeClr>
              </a:solidFill>
              <a:ln>
                <a:noFill/>
              </a:ln>
            </p:spPr>
            <p:txBody>
              <a:bodyPr vert="horz" wrap="square" lIns="91440" tIns="45720" rIns="91440" bIns="45720" numCol="1" anchor="t" anchorCtr="0" compatLnSpc="1">
                <a:normAutofit/>
              </a:bodyPr>
              <a:lstStyle/>
              <a:p>
                <a:endParaRPr lang="id-ID"/>
              </a:p>
            </p:txBody>
          </p:sp>
          <p:sp>
            <p:nvSpPr>
              <p:cNvPr id="32" name="ï$1ïḋè"/>
              <p:cNvSpPr/>
              <p:nvPr/>
            </p:nvSpPr>
            <p:spPr bwMode="auto">
              <a:xfrm>
                <a:off x="1460594" y="4738689"/>
                <a:ext cx="412750" cy="479425"/>
              </a:xfrm>
              <a:custGeom>
                <a:avLst/>
                <a:gdLst>
                  <a:gd name="T0" fmla="*/ 170 w 170"/>
                  <a:gd name="T1" fmla="*/ 111 h 198"/>
                  <a:gd name="T2" fmla="*/ 147 w 170"/>
                  <a:gd name="T3" fmla="*/ 52 h 198"/>
                  <a:gd name="T4" fmla="*/ 87 w 170"/>
                  <a:gd name="T5" fmla="*/ 26 h 198"/>
                  <a:gd name="T6" fmla="*/ 87 w 170"/>
                  <a:gd name="T7" fmla="*/ 0 h 198"/>
                  <a:gd name="T8" fmla="*/ 24 w 170"/>
                  <a:gd name="T9" fmla="*/ 41 h 198"/>
                  <a:gd name="T10" fmla="*/ 0 w 170"/>
                  <a:gd name="T11" fmla="*/ 110 h 198"/>
                  <a:gd name="T12" fmla="*/ 24 w 170"/>
                  <a:gd name="T13" fmla="*/ 173 h 198"/>
                  <a:gd name="T14" fmla="*/ 84 w 170"/>
                  <a:gd name="T15" fmla="*/ 198 h 198"/>
                  <a:gd name="T16" fmla="*/ 145 w 170"/>
                  <a:gd name="T17" fmla="*/ 173 h 198"/>
                  <a:gd name="T18" fmla="*/ 170 w 170"/>
                  <a:gd name="T19" fmla="*/ 111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0" h="198">
                    <a:moveTo>
                      <a:pt x="170" y="111"/>
                    </a:moveTo>
                    <a:cubicBezTo>
                      <a:pt x="170" y="87"/>
                      <a:pt x="162" y="68"/>
                      <a:pt x="147" y="52"/>
                    </a:cubicBezTo>
                    <a:cubicBezTo>
                      <a:pt x="132" y="36"/>
                      <a:pt x="111" y="28"/>
                      <a:pt x="87" y="26"/>
                    </a:cubicBezTo>
                    <a:cubicBezTo>
                      <a:pt x="87" y="0"/>
                      <a:pt x="87" y="0"/>
                      <a:pt x="87" y="0"/>
                    </a:cubicBezTo>
                    <a:cubicBezTo>
                      <a:pt x="59" y="7"/>
                      <a:pt x="39" y="21"/>
                      <a:pt x="24" y="41"/>
                    </a:cubicBezTo>
                    <a:cubicBezTo>
                      <a:pt x="8" y="61"/>
                      <a:pt x="0" y="84"/>
                      <a:pt x="0" y="110"/>
                    </a:cubicBezTo>
                    <a:cubicBezTo>
                      <a:pt x="0" y="135"/>
                      <a:pt x="8" y="156"/>
                      <a:pt x="24" y="173"/>
                    </a:cubicBezTo>
                    <a:cubicBezTo>
                      <a:pt x="41" y="190"/>
                      <a:pt x="60" y="198"/>
                      <a:pt x="84" y="198"/>
                    </a:cubicBezTo>
                    <a:cubicBezTo>
                      <a:pt x="109" y="198"/>
                      <a:pt x="129" y="190"/>
                      <a:pt x="145" y="173"/>
                    </a:cubicBezTo>
                    <a:cubicBezTo>
                      <a:pt x="162" y="156"/>
                      <a:pt x="170" y="136"/>
                      <a:pt x="170" y="111"/>
                    </a:cubicBezTo>
                    <a:close/>
                  </a:path>
                </a:pathLst>
              </a:custGeom>
              <a:solidFill>
                <a:schemeClr val="bg1">
                  <a:lumMod val="85000"/>
                </a:schemeClr>
              </a:solidFill>
              <a:ln>
                <a:noFill/>
              </a:ln>
            </p:spPr>
            <p:txBody>
              <a:bodyPr vert="horz" wrap="square" lIns="91440" tIns="45720" rIns="91440" bIns="45720" numCol="1" anchor="t" anchorCtr="0" compatLnSpc="1">
                <a:normAutofit/>
              </a:bodyPr>
              <a:lstStyle/>
              <a:p>
                <a:endParaRPr lang="id-ID"/>
              </a:p>
            </p:txBody>
          </p:sp>
          <p:sp>
            <p:nvSpPr>
              <p:cNvPr id="33" name="íŝļíďé"/>
              <p:cNvSpPr/>
              <p:nvPr/>
            </p:nvSpPr>
            <p:spPr bwMode="auto">
              <a:xfrm>
                <a:off x="976406" y="4738689"/>
                <a:ext cx="411163" cy="479425"/>
              </a:xfrm>
              <a:custGeom>
                <a:avLst/>
                <a:gdLst>
                  <a:gd name="T0" fmla="*/ 146 w 170"/>
                  <a:gd name="T1" fmla="*/ 173 h 198"/>
                  <a:gd name="T2" fmla="*/ 170 w 170"/>
                  <a:gd name="T3" fmla="*/ 111 h 198"/>
                  <a:gd name="T4" fmla="*/ 147 w 170"/>
                  <a:gd name="T5" fmla="*/ 52 h 198"/>
                  <a:gd name="T6" fmla="*/ 87 w 170"/>
                  <a:gd name="T7" fmla="*/ 26 h 198"/>
                  <a:gd name="T8" fmla="*/ 87 w 170"/>
                  <a:gd name="T9" fmla="*/ 0 h 198"/>
                  <a:gd name="T10" fmla="*/ 24 w 170"/>
                  <a:gd name="T11" fmla="*/ 41 h 198"/>
                  <a:gd name="T12" fmla="*/ 0 w 170"/>
                  <a:gd name="T13" fmla="*/ 110 h 198"/>
                  <a:gd name="T14" fmla="*/ 25 w 170"/>
                  <a:gd name="T15" fmla="*/ 173 h 198"/>
                  <a:gd name="T16" fmla="*/ 84 w 170"/>
                  <a:gd name="T17" fmla="*/ 198 h 198"/>
                  <a:gd name="T18" fmla="*/ 146 w 170"/>
                  <a:gd name="T19" fmla="*/ 173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0" h="198">
                    <a:moveTo>
                      <a:pt x="146" y="173"/>
                    </a:moveTo>
                    <a:cubicBezTo>
                      <a:pt x="162" y="156"/>
                      <a:pt x="170" y="136"/>
                      <a:pt x="170" y="111"/>
                    </a:cubicBezTo>
                    <a:cubicBezTo>
                      <a:pt x="170" y="87"/>
                      <a:pt x="162" y="68"/>
                      <a:pt x="147" y="52"/>
                    </a:cubicBezTo>
                    <a:cubicBezTo>
                      <a:pt x="132" y="36"/>
                      <a:pt x="111" y="28"/>
                      <a:pt x="87" y="26"/>
                    </a:cubicBezTo>
                    <a:cubicBezTo>
                      <a:pt x="87" y="0"/>
                      <a:pt x="87" y="0"/>
                      <a:pt x="87" y="0"/>
                    </a:cubicBezTo>
                    <a:cubicBezTo>
                      <a:pt x="63" y="7"/>
                      <a:pt x="40" y="21"/>
                      <a:pt x="24" y="41"/>
                    </a:cubicBezTo>
                    <a:cubicBezTo>
                      <a:pt x="8" y="61"/>
                      <a:pt x="0" y="84"/>
                      <a:pt x="0" y="110"/>
                    </a:cubicBezTo>
                    <a:cubicBezTo>
                      <a:pt x="0" y="135"/>
                      <a:pt x="9" y="156"/>
                      <a:pt x="25" y="173"/>
                    </a:cubicBezTo>
                    <a:cubicBezTo>
                      <a:pt x="41" y="190"/>
                      <a:pt x="61" y="198"/>
                      <a:pt x="84" y="198"/>
                    </a:cubicBezTo>
                    <a:cubicBezTo>
                      <a:pt x="109" y="198"/>
                      <a:pt x="129" y="190"/>
                      <a:pt x="146" y="173"/>
                    </a:cubicBezTo>
                    <a:close/>
                  </a:path>
                </a:pathLst>
              </a:custGeom>
              <a:solidFill>
                <a:schemeClr val="bg1">
                  <a:lumMod val="85000"/>
                </a:schemeClr>
              </a:solidFill>
              <a:ln>
                <a:noFill/>
              </a:ln>
            </p:spPr>
            <p:txBody>
              <a:bodyPr vert="horz" wrap="square" lIns="91440" tIns="45720" rIns="91440" bIns="45720" numCol="1" anchor="t" anchorCtr="0" compatLnSpc="1">
                <a:normAutofit/>
              </a:bodyPr>
              <a:lstStyle/>
              <a:p>
                <a:endParaRPr lang="id-ID"/>
              </a:p>
            </p:txBody>
          </p:sp>
          <p:sp>
            <p:nvSpPr>
              <p:cNvPr id="34" name="îśḻiḑe"/>
              <p:cNvSpPr/>
              <p:nvPr/>
            </p:nvSpPr>
            <p:spPr bwMode="auto">
              <a:xfrm>
                <a:off x="3030631" y="2298701"/>
                <a:ext cx="896938" cy="481013"/>
              </a:xfrm>
              <a:custGeom>
                <a:avLst/>
                <a:gdLst>
                  <a:gd name="T0" fmla="*/ 146 w 370"/>
                  <a:gd name="T1" fmla="*/ 157 h 198"/>
                  <a:gd name="T2" fmla="*/ 83 w 370"/>
                  <a:gd name="T3" fmla="*/ 198 h 198"/>
                  <a:gd name="T4" fmla="*/ 83 w 370"/>
                  <a:gd name="T5" fmla="*/ 172 h 198"/>
                  <a:gd name="T6" fmla="*/ 23 w 370"/>
                  <a:gd name="T7" fmla="*/ 146 h 198"/>
                  <a:gd name="T8" fmla="*/ 0 w 370"/>
                  <a:gd name="T9" fmla="*/ 87 h 198"/>
                  <a:gd name="T10" fmla="*/ 25 w 370"/>
                  <a:gd name="T11" fmla="*/ 25 h 198"/>
                  <a:gd name="T12" fmla="*/ 86 w 370"/>
                  <a:gd name="T13" fmla="*/ 0 h 198"/>
                  <a:gd name="T14" fmla="*/ 146 w 370"/>
                  <a:gd name="T15" fmla="*/ 25 h 198"/>
                  <a:gd name="T16" fmla="*/ 170 w 370"/>
                  <a:gd name="T17" fmla="*/ 88 h 198"/>
                  <a:gd name="T18" fmla="*/ 146 w 370"/>
                  <a:gd name="T19" fmla="*/ 157 h 198"/>
                  <a:gd name="T20" fmla="*/ 346 w 370"/>
                  <a:gd name="T21" fmla="*/ 157 h 198"/>
                  <a:gd name="T22" fmla="*/ 283 w 370"/>
                  <a:gd name="T23" fmla="*/ 198 h 198"/>
                  <a:gd name="T24" fmla="*/ 283 w 370"/>
                  <a:gd name="T25" fmla="*/ 172 h 198"/>
                  <a:gd name="T26" fmla="*/ 223 w 370"/>
                  <a:gd name="T27" fmla="*/ 146 h 198"/>
                  <a:gd name="T28" fmla="*/ 200 w 370"/>
                  <a:gd name="T29" fmla="*/ 87 h 198"/>
                  <a:gd name="T30" fmla="*/ 224 w 370"/>
                  <a:gd name="T31" fmla="*/ 25 h 198"/>
                  <a:gd name="T32" fmla="*/ 286 w 370"/>
                  <a:gd name="T33" fmla="*/ 0 h 198"/>
                  <a:gd name="T34" fmla="*/ 345 w 370"/>
                  <a:gd name="T35" fmla="*/ 25 h 198"/>
                  <a:gd name="T36" fmla="*/ 370 w 370"/>
                  <a:gd name="T37" fmla="*/ 88 h 198"/>
                  <a:gd name="T38" fmla="*/ 346 w 370"/>
                  <a:gd name="T39" fmla="*/ 157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70" h="198">
                    <a:moveTo>
                      <a:pt x="146" y="157"/>
                    </a:moveTo>
                    <a:cubicBezTo>
                      <a:pt x="131" y="177"/>
                      <a:pt x="111" y="191"/>
                      <a:pt x="83" y="198"/>
                    </a:cubicBezTo>
                    <a:cubicBezTo>
                      <a:pt x="83" y="172"/>
                      <a:pt x="83" y="172"/>
                      <a:pt x="83" y="172"/>
                    </a:cubicBezTo>
                    <a:cubicBezTo>
                      <a:pt x="59" y="170"/>
                      <a:pt x="39" y="162"/>
                      <a:pt x="23" y="146"/>
                    </a:cubicBezTo>
                    <a:cubicBezTo>
                      <a:pt x="8" y="130"/>
                      <a:pt x="0" y="111"/>
                      <a:pt x="0" y="87"/>
                    </a:cubicBezTo>
                    <a:cubicBezTo>
                      <a:pt x="0" y="62"/>
                      <a:pt x="8" y="42"/>
                      <a:pt x="25" y="25"/>
                    </a:cubicBezTo>
                    <a:cubicBezTo>
                      <a:pt x="41" y="8"/>
                      <a:pt x="61" y="0"/>
                      <a:pt x="86" y="0"/>
                    </a:cubicBezTo>
                    <a:cubicBezTo>
                      <a:pt x="110" y="0"/>
                      <a:pt x="129" y="8"/>
                      <a:pt x="146" y="25"/>
                    </a:cubicBezTo>
                    <a:cubicBezTo>
                      <a:pt x="162" y="42"/>
                      <a:pt x="170" y="63"/>
                      <a:pt x="170" y="88"/>
                    </a:cubicBezTo>
                    <a:cubicBezTo>
                      <a:pt x="170" y="114"/>
                      <a:pt x="162" y="137"/>
                      <a:pt x="146" y="157"/>
                    </a:cubicBezTo>
                    <a:close/>
                    <a:moveTo>
                      <a:pt x="346" y="157"/>
                    </a:moveTo>
                    <a:cubicBezTo>
                      <a:pt x="330" y="177"/>
                      <a:pt x="307" y="191"/>
                      <a:pt x="283" y="198"/>
                    </a:cubicBezTo>
                    <a:cubicBezTo>
                      <a:pt x="283" y="172"/>
                      <a:pt x="283" y="172"/>
                      <a:pt x="283" y="172"/>
                    </a:cubicBezTo>
                    <a:cubicBezTo>
                      <a:pt x="259" y="170"/>
                      <a:pt x="238" y="162"/>
                      <a:pt x="223" y="146"/>
                    </a:cubicBezTo>
                    <a:cubicBezTo>
                      <a:pt x="208" y="130"/>
                      <a:pt x="200" y="111"/>
                      <a:pt x="200" y="87"/>
                    </a:cubicBezTo>
                    <a:cubicBezTo>
                      <a:pt x="200" y="62"/>
                      <a:pt x="208" y="42"/>
                      <a:pt x="224" y="25"/>
                    </a:cubicBezTo>
                    <a:cubicBezTo>
                      <a:pt x="241" y="8"/>
                      <a:pt x="261" y="0"/>
                      <a:pt x="286" y="0"/>
                    </a:cubicBezTo>
                    <a:cubicBezTo>
                      <a:pt x="309" y="0"/>
                      <a:pt x="329" y="8"/>
                      <a:pt x="345" y="25"/>
                    </a:cubicBezTo>
                    <a:cubicBezTo>
                      <a:pt x="361" y="42"/>
                      <a:pt x="370" y="63"/>
                      <a:pt x="370" y="88"/>
                    </a:cubicBezTo>
                    <a:cubicBezTo>
                      <a:pt x="370" y="114"/>
                      <a:pt x="362" y="137"/>
                      <a:pt x="346" y="157"/>
                    </a:cubicBezTo>
                    <a:close/>
                  </a:path>
                </a:pathLst>
              </a:custGeom>
              <a:solidFill>
                <a:schemeClr val="bg1">
                  <a:lumMod val="85000"/>
                </a:schemeClr>
              </a:solidFill>
              <a:ln>
                <a:noFill/>
              </a:ln>
            </p:spPr>
            <p:txBody>
              <a:bodyPr vert="horz" wrap="square" lIns="91440" tIns="45720" rIns="91440" bIns="45720" numCol="1" anchor="t" anchorCtr="0" compatLnSpc="1">
                <a:normAutofit/>
              </a:bodyPr>
              <a:lstStyle/>
              <a:p>
                <a:endParaRPr lang="id-ID"/>
              </a:p>
            </p:txBody>
          </p:sp>
        </p:grpSp>
        <p:sp>
          <p:nvSpPr>
            <p:cNvPr id="28" name="îṧḻide"/>
            <p:cNvSpPr/>
            <p:nvPr/>
          </p:nvSpPr>
          <p:spPr bwMode="auto">
            <a:xfrm>
              <a:off x="2437652" y="2158036"/>
              <a:ext cx="585696" cy="597364"/>
            </a:xfrm>
            <a:custGeom>
              <a:avLst/>
              <a:gdLst>
                <a:gd name="connsiteX0" fmla="*/ 54222 w 585452"/>
                <a:gd name="connsiteY0" fmla="*/ 339785 h 597115"/>
                <a:gd name="connsiteX1" fmla="*/ 231863 w 585452"/>
                <a:gd name="connsiteY1" fmla="*/ 478484 h 597115"/>
                <a:gd name="connsiteX2" fmla="*/ 236511 w 585452"/>
                <a:gd name="connsiteY2" fmla="*/ 476421 h 597115"/>
                <a:gd name="connsiteX3" fmla="*/ 230314 w 585452"/>
                <a:gd name="connsiteY3" fmla="*/ 474359 h 597115"/>
                <a:gd name="connsiteX4" fmla="*/ 182289 w 585452"/>
                <a:gd name="connsiteY4" fmla="*/ 420736 h 597115"/>
                <a:gd name="connsiteX5" fmla="*/ 54222 w 585452"/>
                <a:gd name="connsiteY5" fmla="*/ 339785 h 597115"/>
                <a:gd name="connsiteX6" fmla="*/ 47508 w 585452"/>
                <a:gd name="connsiteY6" fmla="*/ 201087 h 597115"/>
                <a:gd name="connsiteX7" fmla="*/ 39246 w 585452"/>
                <a:gd name="connsiteY7" fmla="*/ 259866 h 597115"/>
                <a:gd name="connsiteX8" fmla="*/ 39246 w 585452"/>
                <a:gd name="connsiteY8" fmla="*/ 260897 h 597115"/>
                <a:gd name="connsiteX9" fmla="*/ 161116 w 585452"/>
                <a:gd name="connsiteY9" fmla="*/ 384643 h 597115"/>
                <a:gd name="connsiteX10" fmla="*/ 131681 w 585452"/>
                <a:gd name="connsiteY10" fmla="*/ 276881 h 597115"/>
                <a:gd name="connsiteX11" fmla="*/ 47508 w 585452"/>
                <a:gd name="connsiteY11" fmla="*/ 201087 h 597115"/>
                <a:gd name="connsiteX12" fmla="*/ 116189 w 585452"/>
                <a:gd name="connsiteY12" fmla="*/ 92809 h 597115"/>
                <a:gd name="connsiteX13" fmla="*/ 58869 w 585452"/>
                <a:gd name="connsiteY13" fmla="*/ 169635 h 597115"/>
                <a:gd name="connsiteX14" fmla="*/ 131165 w 585452"/>
                <a:gd name="connsiteY14" fmla="*/ 246460 h 597115"/>
                <a:gd name="connsiteX15" fmla="*/ 149755 w 585452"/>
                <a:gd name="connsiteY15" fmla="*/ 149526 h 597115"/>
                <a:gd name="connsiteX16" fmla="*/ 116189 w 585452"/>
                <a:gd name="connsiteY16" fmla="*/ 92809 h 597115"/>
                <a:gd name="connsiteX17" fmla="*/ 221535 w 585452"/>
                <a:gd name="connsiteY17" fmla="*/ 42795 h 597115"/>
                <a:gd name="connsiteX18" fmla="*/ 141493 w 585452"/>
                <a:gd name="connsiteY18" fmla="*/ 74247 h 597115"/>
                <a:gd name="connsiteX19" fmla="*/ 163182 w 585452"/>
                <a:gd name="connsiteY19" fmla="*/ 119621 h 597115"/>
                <a:gd name="connsiteX20" fmla="*/ 221535 w 585452"/>
                <a:gd name="connsiteY20" fmla="*/ 42795 h 597115"/>
                <a:gd name="connsiteX21" fmla="*/ 496052 w 585452"/>
                <a:gd name="connsiteY21" fmla="*/ 42574 h 597115"/>
                <a:gd name="connsiteX22" fmla="*/ 574240 w 585452"/>
                <a:gd name="connsiteY22" fmla="*/ 399614 h 597115"/>
                <a:gd name="connsiteX23" fmla="*/ 343397 w 585452"/>
                <a:gd name="connsiteY23" fmla="*/ 479027 h 597115"/>
                <a:gd name="connsiteX24" fmla="*/ 374382 w 585452"/>
                <a:gd name="connsiteY24" fmla="*/ 417147 h 597115"/>
                <a:gd name="connsiteX25" fmla="*/ 444100 w 585452"/>
                <a:gd name="connsiteY25" fmla="*/ 402708 h 597115"/>
                <a:gd name="connsiteX26" fmla="*/ 467856 w 585452"/>
                <a:gd name="connsiteY26" fmla="*/ 393426 h 597115"/>
                <a:gd name="connsiteX27" fmla="*/ 487480 w 585452"/>
                <a:gd name="connsiteY27" fmla="*/ 382597 h 597115"/>
                <a:gd name="connsiteX28" fmla="*/ 494194 w 585452"/>
                <a:gd name="connsiteY28" fmla="*/ 376925 h 597115"/>
                <a:gd name="connsiteX29" fmla="*/ 498842 w 585452"/>
                <a:gd name="connsiteY29" fmla="*/ 372284 h 597115"/>
                <a:gd name="connsiteX30" fmla="*/ 502457 w 585452"/>
                <a:gd name="connsiteY30" fmla="*/ 367127 h 597115"/>
                <a:gd name="connsiteX31" fmla="*/ 498325 w 585452"/>
                <a:gd name="connsiteY31" fmla="*/ 371768 h 597115"/>
                <a:gd name="connsiteX32" fmla="*/ 493161 w 585452"/>
                <a:gd name="connsiteY32" fmla="*/ 375894 h 597115"/>
                <a:gd name="connsiteX33" fmla="*/ 485931 w 585452"/>
                <a:gd name="connsiteY33" fmla="*/ 380535 h 597115"/>
                <a:gd name="connsiteX34" fmla="*/ 465790 w 585452"/>
                <a:gd name="connsiteY34" fmla="*/ 388785 h 597115"/>
                <a:gd name="connsiteX35" fmla="*/ 442035 w 585452"/>
                <a:gd name="connsiteY35" fmla="*/ 394973 h 597115"/>
                <a:gd name="connsiteX36" fmla="*/ 395556 w 585452"/>
                <a:gd name="connsiteY36" fmla="*/ 401677 h 597115"/>
                <a:gd name="connsiteX37" fmla="*/ 381612 w 585452"/>
                <a:gd name="connsiteY37" fmla="*/ 402193 h 597115"/>
                <a:gd name="connsiteX38" fmla="*/ 407950 w 585452"/>
                <a:gd name="connsiteY38" fmla="*/ 344954 h 597115"/>
                <a:gd name="connsiteX39" fmla="*/ 465274 w 585452"/>
                <a:gd name="connsiteY39" fmla="*/ 331031 h 597115"/>
                <a:gd name="connsiteX40" fmla="*/ 485931 w 585452"/>
                <a:gd name="connsiteY40" fmla="*/ 322780 h 597115"/>
                <a:gd name="connsiteX41" fmla="*/ 502973 w 585452"/>
                <a:gd name="connsiteY41" fmla="*/ 312982 h 597115"/>
                <a:gd name="connsiteX42" fmla="*/ 509170 w 585452"/>
                <a:gd name="connsiteY42" fmla="*/ 308341 h 597115"/>
                <a:gd name="connsiteX43" fmla="*/ 513302 w 585452"/>
                <a:gd name="connsiteY43" fmla="*/ 303700 h 597115"/>
                <a:gd name="connsiteX44" fmla="*/ 515884 w 585452"/>
                <a:gd name="connsiteY44" fmla="*/ 299575 h 597115"/>
                <a:gd name="connsiteX45" fmla="*/ 512785 w 585452"/>
                <a:gd name="connsiteY45" fmla="*/ 303700 h 597115"/>
                <a:gd name="connsiteX46" fmla="*/ 508137 w 585452"/>
                <a:gd name="connsiteY46" fmla="*/ 307310 h 597115"/>
                <a:gd name="connsiteX47" fmla="*/ 501940 w 585452"/>
                <a:gd name="connsiteY47" fmla="*/ 311435 h 597115"/>
                <a:gd name="connsiteX48" fmla="*/ 484382 w 585452"/>
                <a:gd name="connsiteY48" fmla="*/ 318655 h 597115"/>
                <a:gd name="connsiteX49" fmla="*/ 463208 w 585452"/>
                <a:gd name="connsiteY49" fmla="*/ 323811 h 597115"/>
                <a:gd name="connsiteX50" fmla="*/ 422927 w 585452"/>
                <a:gd name="connsiteY50" fmla="*/ 329484 h 597115"/>
                <a:gd name="connsiteX51" fmla="*/ 413631 w 585452"/>
                <a:gd name="connsiteY51" fmla="*/ 329999 h 597115"/>
                <a:gd name="connsiteX52" fmla="*/ 436870 w 585452"/>
                <a:gd name="connsiteY52" fmla="*/ 271729 h 597115"/>
                <a:gd name="connsiteX53" fmla="*/ 436870 w 585452"/>
                <a:gd name="connsiteY53" fmla="*/ 272760 h 597115"/>
                <a:gd name="connsiteX54" fmla="*/ 482832 w 585452"/>
                <a:gd name="connsiteY54" fmla="*/ 261931 h 597115"/>
                <a:gd name="connsiteX55" fmla="*/ 499358 w 585452"/>
                <a:gd name="connsiteY55" fmla="*/ 255743 h 597115"/>
                <a:gd name="connsiteX56" fmla="*/ 512269 w 585452"/>
                <a:gd name="connsiteY56" fmla="*/ 248008 h 597115"/>
                <a:gd name="connsiteX57" fmla="*/ 517433 w 585452"/>
                <a:gd name="connsiteY57" fmla="*/ 244398 h 597115"/>
                <a:gd name="connsiteX58" fmla="*/ 520532 w 585452"/>
                <a:gd name="connsiteY58" fmla="*/ 240789 h 597115"/>
                <a:gd name="connsiteX59" fmla="*/ 522597 w 585452"/>
                <a:gd name="connsiteY59" fmla="*/ 237695 h 597115"/>
                <a:gd name="connsiteX60" fmla="*/ 520015 w 585452"/>
                <a:gd name="connsiteY60" fmla="*/ 240789 h 597115"/>
                <a:gd name="connsiteX61" fmla="*/ 516400 w 585452"/>
                <a:gd name="connsiteY61" fmla="*/ 243367 h 597115"/>
                <a:gd name="connsiteX62" fmla="*/ 511752 w 585452"/>
                <a:gd name="connsiteY62" fmla="*/ 246461 h 597115"/>
                <a:gd name="connsiteX63" fmla="*/ 497809 w 585452"/>
                <a:gd name="connsiteY63" fmla="*/ 252133 h 597115"/>
                <a:gd name="connsiteX64" fmla="*/ 481800 w 585452"/>
                <a:gd name="connsiteY64" fmla="*/ 256259 h 597115"/>
                <a:gd name="connsiteX65" fmla="*/ 450297 w 585452"/>
                <a:gd name="connsiteY65" fmla="*/ 260900 h 597115"/>
                <a:gd name="connsiteX66" fmla="*/ 441002 w 585452"/>
                <a:gd name="connsiteY66" fmla="*/ 261415 h 597115"/>
                <a:gd name="connsiteX67" fmla="*/ 446682 w 585452"/>
                <a:gd name="connsiteY67" fmla="*/ 239242 h 597115"/>
                <a:gd name="connsiteX68" fmla="*/ 436354 w 585452"/>
                <a:gd name="connsiteY68" fmla="*/ 262962 h 597115"/>
                <a:gd name="connsiteX69" fmla="*/ 435837 w 585452"/>
                <a:gd name="connsiteY69" fmla="*/ 262962 h 597115"/>
                <a:gd name="connsiteX70" fmla="*/ 427058 w 585452"/>
                <a:gd name="connsiteY70" fmla="*/ 256774 h 597115"/>
                <a:gd name="connsiteX71" fmla="*/ 405368 w 585452"/>
                <a:gd name="connsiteY71" fmla="*/ 237695 h 597115"/>
                <a:gd name="connsiteX72" fmla="*/ 395040 w 585452"/>
                <a:gd name="connsiteY72" fmla="*/ 226866 h 597115"/>
                <a:gd name="connsiteX73" fmla="*/ 387293 w 585452"/>
                <a:gd name="connsiteY73" fmla="*/ 216037 h 597115"/>
                <a:gd name="connsiteX74" fmla="*/ 385227 w 585452"/>
                <a:gd name="connsiteY74" fmla="*/ 210880 h 597115"/>
                <a:gd name="connsiteX75" fmla="*/ 384195 w 585452"/>
                <a:gd name="connsiteY75" fmla="*/ 207270 h 597115"/>
                <a:gd name="connsiteX76" fmla="*/ 383678 w 585452"/>
                <a:gd name="connsiteY76" fmla="*/ 203661 h 597115"/>
                <a:gd name="connsiteX77" fmla="*/ 383678 w 585452"/>
                <a:gd name="connsiteY77" fmla="*/ 207270 h 597115"/>
                <a:gd name="connsiteX78" fmla="*/ 384195 w 585452"/>
                <a:gd name="connsiteY78" fmla="*/ 211396 h 597115"/>
                <a:gd name="connsiteX79" fmla="*/ 386260 w 585452"/>
                <a:gd name="connsiteY79" fmla="*/ 216552 h 597115"/>
                <a:gd name="connsiteX80" fmla="*/ 392457 w 585452"/>
                <a:gd name="connsiteY80" fmla="*/ 228413 h 597115"/>
                <a:gd name="connsiteX81" fmla="*/ 401753 w 585452"/>
                <a:gd name="connsiteY81" fmla="*/ 241304 h 597115"/>
                <a:gd name="connsiteX82" fmla="*/ 431190 w 585452"/>
                <a:gd name="connsiteY82" fmla="*/ 272244 h 597115"/>
                <a:gd name="connsiteX83" fmla="*/ 432222 w 585452"/>
                <a:gd name="connsiteY83" fmla="*/ 270697 h 597115"/>
                <a:gd name="connsiteX84" fmla="*/ 400720 w 585452"/>
                <a:gd name="connsiteY84" fmla="*/ 336187 h 597115"/>
                <a:gd name="connsiteX85" fmla="*/ 389875 w 585452"/>
                <a:gd name="connsiteY85" fmla="*/ 327937 h 597115"/>
                <a:gd name="connsiteX86" fmla="*/ 362505 w 585452"/>
                <a:gd name="connsiteY86" fmla="*/ 304732 h 597115"/>
                <a:gd name="connsiteX87" fmla="*/ 349594 w 585452"/>
                <a:gd name="connsiteY87" fmla="*/ 290808 h 597115"/>
                <a:gd name="connsiteX88" fmla="*/ 340298 w 585452"/>
                <a:gd name="connsiteY88" fmla="*/ 276885 h 597115"/>
                <a:gd name="connsiteX89" fmla="*/ 337200 w 585452"/>
                <a:gd name="connsiteY89" fmla="*/ 271213 h 597115"/>
                <a:gd name="connsiteX90" fmla="*/ 336167 w 585452"/>
                <a:gd name="connsiteY90" fmla="*/ 266056 h 597115"/>
                <a:gd name="connsiteX91" fmla="*/ 335134 w 585452"/>
                <a:gd name="connsiteY91" fmla="*/ 261415 h 597115"/>
                <a:gd name="connsiteX92" fmla="*/ 335650 w 585452"/>
                <a:gd name="connsiteY92" fmla="*/ 266056 h 597115"/>
                <a:gd name="connsiteX93" fmla="*/ 336167 w 585452"/>
                <a:gd name="connsiteY93" fmla="*/ 271213 h 597115"/>
                <a:gd name="connsiteX94" fmla="*/ 338232 w 585452"/>
                <a:gd name="connsiteY94" fmla="*/ 277917 h 597115"/>
                <a:gd name="connsiteX95" fmla="*/ 346495 w 585452"/>
                <a:gd name="connsiteY95" fmla="*/ 292871 h 597115"/>
                <a:gd name="connsiteX96" fmla="*/ 357857 w 585452"/>
                <a:gd name="connsiteY96" fmla="*/ 308857 h 597115"/>
                <a:gd name="connsiteX97" fmla="*/ 395040 w 585452"/>
                <a:gd name="connsiteY97" fmla="*/ 347532 h 597115"/>
                <a:gd name="connsiteX98" fmla="*/ 365603 w 585452"/>
                <a:gd name="connsiteY98" fmla="*/ 402708 h 597115"/>
                <a:gd name="connsiteX99" fmla="*/ 350627 w 585452"/>
                <a:gd name="connsiteY99" fmla="*/ 391364 h 597115"/>
                <a:gd name="connsiteX100" fmla="*/ 314993 w 585452"/>
                <a:gd name="connsiteY100" fmla="*/ 360939 h 597115"/>
                <a:gd name="connsiteX101" fmla="*/ 298467 w 585452"/>
                <a:gd name="connsiteY101" fmla="*/ 342375 h 597115"/>
                <a:gd name="connsiteX102" fmla="*/ 286073 w 585452"/>
                <a:gd name="connsiteY102" fmla="*/ 324843 h 597115"/>
                <a:gd name="connsiteX103" fmla="*/ 282458 w 585452"/>
                <a:gd name="connsiteY103" fmla="*/ 317108 h 597115"/>
                <a:gd name="connsiteX104" fmla="*/ 280392 w 585452"/>
                <a:gd name="connsiteY104" fmla="*/ 310404 h 597115"/>
                <a:gd name="connsiteX105" fmla="*/ 279360 w 585452"/>
                <a:gd name="connsiteY105" fmla="*/ 304732 h 597115"/>
                <a:gd name="connsiteX106" fmla="*/ 279360 w 585452"/>
                <a:gd name="connsiteY106" fmla="*/ 310404 h 597115"/>
                <a:gd name="connsiteX107" fmla="*/ 280909 w 585452"/>
                <a:gd name="connsiteY107" fmla="*/ 317108 h 597115"/>
                <a:gd name="connsiteX108" fmla="*/ 283491 w 585452"/>
                <a:gd name="connsiteY108" fmla="*/ 325874 h 597115"/>
                <a:gd name="connsiteX109" fmla="*/ 293820 w 585452"/>
                <a:gd name="connsiteY109" fmla="*/ 345469 h 597115"/>
                <a:gd name="connsiteX110" fmla="*/ 309312 w 585452"/>
                <a:gd name="connsiteY110" fmla="*/ 366096 h 597115"/>
                <a:gd name="connsiteX111" fmla="*/ 357340 w 585452"/>
                <a:gd name="connsiteY111" fmla="*/ 416631 h 597115"/>
                <a:gd name="connsiteX112" fmla="*/ 251472 w 585452"/>
                <a:gd name="connsiteY112" fmla="*/ 597115 h 597115"/>
                <a:gd name="connsiteX113" fmla="*/ 194665 w 585452"/>
                <a:gd name="connsiteY113" fmla="*/ 585770 h 597115"/>
                <a:gd name="connsiteX114" fmla="*/ 306730 w 585452"/>
                <a:gd name="connsiteY114" fmla="*/ 460979 h 597115"/>
                <a:gd name="connsiteX115" fmla="*/ 242693 w 585452"/>
                <a:gd name="connsiteY115" fmla="*/ 256774 h 597115"/>
                <a:gd name="connsiteX116" fmla="*/ 491612 w 585452"/>
                <a:gd name="connsiteY116" fmla="*/ 43804 h 597115"/>
                <a:gd name="connsiteX117" fmla="*/ 496052 w 585452"/>
                <a:gd name="connsiteY117" fmla="*/ 42574 h 597115"/>
                <a:gd name="connsiteX118" fmla="*/ 260265 w 585452"/>
                <a:gd name="connsiteY118" fmla="*/ 0 h 597115"/>
                <a:gd name="connsiteX119" fmla="*/ 428611 w 585452"/>
                <a:gd name="connsiteY119" fmla="*/ 62389 h 597115"/>
                <a:gd name="connsiteX120" fmla="*/ 405890 w 585452"/>
                <a:gd name="connsiteY120" fmla="*/ 75279 h 597115"/>
                <a:gd name="connsiteX121" fmla="*/ 364578 w 585452"/>
                <a:gd name="connsiteY121" fmla="*/ 99512 h 597115"/>
                <a:gd name="connsiteX122" fmla="*/ 374906 w 585452"/>
                <a:gd name="connsiteY122" fmla="*/ 71154 h 597115"/>
                <a:gd name="connsiteX123" fmla="*/ 299512 w 585452"/>
                <a:gd name="connsiteY123" fmla="*/ 42795 h 597115"/>
                <a:gd name="connsiteX124" fmla="*/ 351151 w 585452"/>
                <a:gd name="connsiteY124" fmla="*/ 108278 h 597115"/>
                <a:gd name="connsiteX125" fmla="*/ 326364 w 585452"/>
                <a:gd name="connsiteY125" fmla="*/ 124777 h 597115"/>
                <a:gd name="connsiteX126" fmla="*/ 260265 w 585452"/>
                <a:gd name="connsiteY126" fmla="*/ 48983 h 597115"/>
                <a:gd name="connsiteX127" fmla="*/ 185387 w 585452"/>
                <a:gd name="connsiteY127" fmla="*/ 141792 h 597115"/>
                <a:gd name="connsiteX128" fmla="*/ 257683 w 585452"/>
                <a:gd name="connsiteY128" fmla="*/ 166026 h 597115"/>
                <a:gd name="connsiteX129" fmla="*/ 276790 w 585452"/>
                <a:gd name="connsiteY129" fmla="*/ 164479 h 597115"/>
                <a:gd name="connsiteX130" fmla="*/ 248904 w 585452"/>
                <a:gd name="connsiteY130" fmla="*/ 194900 h 597115"/>
                <a:gd name="connsiteX131" fmla="*/ 174026 w 585452"/>
                <a:gd name="connsiteY131" fmla="*/ 169635 h 597115"/>
                <a:gd name="connsiteX132" fmla="*/ 160083 w 585452"/>
                <a:gd name="connsiteY132" fmla="*/ 254710 h 597115"/>
                <a:gd name="connsiteX133" fmla="*/ 160600 w 585452"/>
                <a:gd name="connsiteY133" fmla="*/ 261929 h 597115"/>
                <a:gd name="connsiteX134" fmla="*/ 207593 w 585452"/>
                <a:gd name="connsiteY134" fmla="*/ 277397 h 597115"/>
                <a:gd name="connsiteX135" fmla="*/ 203461 w 585452"/>
                <a:gd name="connsiteY135" fmla="*/ 303177 h 597115"/>
                <a:gd name="connsiteX136" fmla="*/ 162665 w 585452"/>
                <a:gd name="connsiteY136" fmla="*/ 291318 h 597115"/>
                <a:gd name="connsiteX137" fmla="*/ 201912 w 585452"/>
                <a:gd name="connsiteY137" fmla="*/ 398049 h 597115"/>
                <a:gd name="connsiteX138" fmla="*/ 218437 w 585452"/>
                <a:gd name="connsiteY138" fmla="*/ 401143 h 597115"/>
                <a:gd name="connsiteX139" fmla="*/ 233929 w 585452"/>
                <a:gd name="connsiteY139" fmla="*/ 430017 h 597115"/>
                <a:gd name="connsiteX140" fmla="*/ 226183 w 585452"/>
                <a:gd name="connsiteY140" fmla="*/ 429501 h 597115"/>
                <a:gd name="connsiteX141" fmla="*/ 248904 w 585452"/>
                <a:gd name="connsiteY141" fmla="*/ 451156 h 597115"/>
                <a:gd name="connsiteX142" fmla="*/ 260782 w 585452"/>
                <a:gd name="connsiteY142" fmla="*/ 465078 h 597115"/>
                <a:gd name="connsiteX143" fmla="*/ 221019 w 585452"/>
                <a:gd name="connsiteY143" fmla="*/ 516123 h 597115"/>
                <a:gd name="connsiteX144" fmla="*/ 0 w 585452"/>
                <a:gd name="connsiteY144" fmla="*/ 259866 h 597115"/>
                <a:gd name="connsiteX145" fmla="*/ 2582 w 585452"/>
                <a:gd name="connsiteY145" fmla="*/ 225320 h 597115"/>
                <a:gd name="connsiteX146" fmla="*/ 23238 w 585452"/>
                <a:gd name="connsiteY146" fmla="*/ 153651 h 597115"/>
                <a:gd name="connsiteX147" fmla="*/ 40795 w 585452"/>
                <a:gd name="connsiteY147" fmla="*/ 121168 h 597115"/>
                <a:gd name="connsiteX148" fmla="*/ 48541 w 585452"/>
                <a:gd name="connsiteY148" fmla="*/ 109824 h 597115"/>
                <a:gd name="connsiteX149" fmla="*/ 108444 w 585452"/>
                <a:gd name="connsiteY149" fmla="*/ 49498 h 597115"/>
                <a:gd name="connsiteX150" fmla="*/ 108444 w 585452"/>
                <a:gd name="connsiteY150" fmla="*/ 46405 h 597115"/>
                <a:gd name="connsiteX151" fmla="*/ 112058 w 585452"/>
                <a:gd name="connsiteY151" fmla="*/ 46405 h 597115"/>
                <a:gd name="connsiteX152" fmla="*/ 260265 w 585452"/>
                <a:gd name="connsiteY152" fmla="*/ 0 h 597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Lst>
              <a:rect l="l" t="t" r="r" b="b"/>
              <a:pathLst>
                <a:path w="585452" h="597115">
                  <a:moveTo>
                    <a:pt x="54222" y="339785"/>
                  </a:moveTo>
                  <a:cubicBezTo>
                    <a:pt x="83140" y="413517"/>
                    <a:pt x="150788" y="468172"/>
                    <a:pt x="231863" y="478484"/>
                  </a:cubicBezTo>
                  <a:cubicBezTo>
                    <a:pt x="233412" y="477968"/>
                    <a:pt x="234962" y="476937"/>
                    <a:pt x="236511" y="476421"/>
                  </a:cubicBezTo>
                  <a:cubicBezTo>
                    <a:pt x="234445" y="475906"/>
                    <a:pt x="232380" y="474874"/>
                    <a:pt x="230314" y="474359"/>
                  </a:cubicBezTo>
                  <a:cubicBezTo>
                    <a:pt x="212240" y="458891"/>
                    <a:pt x="196232" y="440844"/>
                    <a:pt x="182289" y="420736"/>
                  </a:cubicBezTo>
                  <a:cubicBezTo>
                    <a:pt x="131165" y="406299"/>
                    <a:pt x="86755" y="377425"/>
                    <a:pt x="54222" y="339785"/>
                  </a:cubicBezTo>
                  <a:close/>
                  <a:moveTo>
                    <a:pt x="47508" y="201087"/>
                  </a:moveTo>
                  <a:cubicBezTo>
                    <a:pt x="42344" y="220164"/>
                    <a:pt x="39246" y="239757"/>
                    <a:pt x="39246" y="259866"/>
                  </a:cubicBezTo>
                  <a:cubicBezTo>
                    <a:pt x="39246" y="260382"/>
                    <a:pt x="39246" y="260897"/>
                    <a:pt x="39246" y="260897"/>
                  </a:cubicBezTo>
                  <a:cubicBezTo>
                    <a:pt x="59386" y="316067"/>
                    <a:pt x="103796" y="360410"/>
                    <a:pt x="161116" y="384643"/>
                  </a:cubicBezTo>
                  <a:cubicBezTo>
                    <a:pt x="145108" y="352160"/>
                    <a:pt x="134780" y="315552"/>
                    <a:pt x="131681" y="276881"/>
                  </a:cubicBezTo>
                  <a:cubicBezTo>
                    <a:pt x="97599" y="258319"/>
                    <a:pt x="68681" y="232023"/>
                    <a:pt x="47508" y="201087"/>
                  </a:cubicBezTo>
                  <a:close/>
                  <a:moveTo>
                    <a:pt x="116189" y="92809"/>
                  </a:moveTo>
                  <a:cubicBezTo>
                    <a:pt x="91402" y="113949"/>
                    <a:pt x="72296" y="140245"/>
                    <a:pt x="58869" y="169635"/>
                  </a:cubicBezTo>
                  <a:cubicBezTo>
                    <a:pt x="75394" y="200571"/>
                    <a:pt x="100698" y="226867"/>
                    <a:pt x="131165" y="246460"/>
                  </a:cubicBezTo>
                  <a:cubicBezTo>
                    <a:pt x="132198" y="212430"/>
                    <a:pt x="138911" y="179431"/>
                    <a:pt x="149755" y="149526"/>
                  </a:cubicBezTo>
                  <a:cubicBezTo>
                    <a:pt x="134780" y="133542"/>
                    <a:pt x="122903" y="114465"/>
                    <a:pt x="116189" y="92809"/>
                  </a:cubicBezTo>
                  <a:close/>
                  <a:moveTo>
                    <a:pt x="221535" y="42795"/>
                  </a:moveTo>
                  <a:cubicBezTo>
                    <a:pt x="192100" y="47951"/>
                    <a:pt x="165247" y="58779"/>
                    <a:pt x="141493" y="74247"/>
                  </a:cubicBezTo>
                  <a:cubicBezTo>
                    <a:pt x="145108" y="91263"/>
                    <a:pt x="152854" y="106731"/>
                    <a:pt x="163182" y="119621"/>
                  </a:cubicBezTo>
                  <a:cubicBezTo>
                    <a:pt x="178157" y="90231"/>
                    <a:pt x="197781" y="64451"/>
                    <a:pt x="221535" y="42795"/>
                  </a:cubicBezTo>
                  <a:close/>
                  <a:moveTo>
                    <a:pt x="496052" y="42574"/>
                  </a:moveTo>
                  <a:cubicBezTo>
                    <a:pt x="518886" y="70288"/>
                    <a:pt x="618524" y="296739"/>
                    <a:pt x="574240" y="399614"/>
                  </a:cubicBezTo>
                  <a:cubicBezTo>
                    <a:pt x="527245" y="507905"/>
                    <a:pt x="411049" y="503264"/>
                    <a:pt x="343397" y="479027"/>
                  </a:cubicBezTo>
                  <a:cubicBezTo>
                    <a:pt x="350110" y="460979"/>
                    <a:pt x="365603" y="438805"/>
                    <a:pt x="374382" y="417147"/>
                  </a:cubicBezTo>
                  <a:cubicBezTo>
                    <a:pt x="382645" y="415600"/>
                    <a:pt x="415697" y="411990"/>
                    <a:pt x="444100" y="402708"/>
                  </a:cubicBezTo>
                  <a:cubicBezTo>
                    <a:pt x="452363" y="400130"/>
                    <a:pt x="460626" y="397036"/>
                    <a:pt x="467856" y="393426"/>
                  </a:cubicBezTo>
                  <a:cubicBezTo>
                    <a:pt x="475086" y="390332"/>
                    <a:pt x="482316" y="386723"/>
                    <a:pt x="487480" y="382597"/>
                  </a:cubicBezTo>
                  <a:cubicBezTo>
                    <a:pt x="490062" y="381050"/>
                    <a:pt x="492645" y="378988"/>
                    <a:pt x="494194" y="376925"/>
                  </a:cubicBezTo>
                  <a:cubicBezTo>
                    <a:pt x="496260" y="375378"/>
                    <a:pt x="498325" y="373831"/>
                    <a:pt x="498842" y="372284"/>
                  </a:cubicBezTo>
                  <a:cubicBezTo>
                    <a:pt x="500907" y="368674"/>
                    <a:pt x="502457" y="367127"/>
                    <a:pt x="502457" y="367127"/>
                  </a:cubicBezTo>
                  <a:cubicBezTo>
                    <a:pt x="502457" y="367127"/>
                    <a:pt x="500907" y="368674"/>
                    <a:pt x="498325" y="371768"/>
                  </a:cubicBezTo>
                  <a:cubicBezTo>
                    <a:pt x="497292" y="373315"/>
                    <a:pt x="495227" y="374347"/>
                    <a:pt x="493161" y="375894"/>
                  </a:cubicBezTo>
                  <a:cubicBezTo>
                    <a:pt x="491612" y="377441"/>
                    <a:pt x="489030" y="378988"/>
                    <a:pt x="485931" y="380535"/>
                  </a:cubicBezTo>
                  <a:cubicBezTo>
                    <a:pt x="480767" y="383629"/>
                    <a:pt x="473537" y="386207"/>
                    <a:pt x="465790" y="388785"/>
                  </a:cubicBezTo>
                  <a:cubicBezTo>
                    <a:pt x="458560" y="391364"/>
                    <a:pt x="450297" y="393426"/>
                    <a:pt x="442035" y="394973"/>
                  </a:cubicBezTo>
                  <a:cubicBezTo>
                    <a:pt x="424992" y="398583"/>
                    <a:pt x="407950" y="400130"/>
                    <a:pt x="395556" y="401677"/>
                  </a:cubicBezTo>
                  <a:cubicBezTo>
                    <a:pt x="391425" y="401677"/>
                    <a:pt x="384711" y="402193"/>
                    <a:pt x="381612" y="402193"/>
                  </a:cubicBezTo>
                  <a:cubicBezTo>
                    <a:pt x="389359" y="383629"/>
                    <a:pt x="400204" y="364033"/>
                    <a:pt x="407950" y="344954"/>
                  </a:cubicBezTo>
                  <a:cubicBezTo>
                    <a:pt x="414664" y="343407"/>
                    <a:pt x="440485" y="338766"/>
                    <a:pt x="465274" y="331031"/>
                  </a:cubicBezTo>
                  <a:cubicBezTo>
                    <a:pt x="472504" y="328452"/>
                    <a:pt x="479734" y="325874"/>
                    <a:pt x="485931" y="322780"/>
                  </a:cubicBezTo>
                  <a:cubicBezTo>
                    <a:pt x="492645" y="319686"/>
                    <a:pt x="498325" y="316592"/>
                    <a:pt x="502973" y="312982"/>
                  </a:cubicBezTo>
                  <a:cubicBezTo>
                    <a:pt x="505555" y="311435"/>
                    <a:pt x="507621" y="309888"/>
                    <a:pt x="509170" y="308341"/>
                  </a:cubicBezTo>
                  <a:cubicBezTo>
                    <a:pt x="510720" y="306794"/>
                    <a:pt x="512269" y="305247"/>
                    <a:pt x="513302" y="303700"/>
                  </a:cubicBezTo>
                  <a:cubicBezTo>
                    <a:pt x="514851" y="301122"/>
                    <a:pt x="515884" y="299575"/>
                    <a:pt x="515884" y="299575"/>
                  </a:cubicBezTo>
                  <a:cubicBezTo>
                    <a:pt x="515884" y="299575"/>
                    <a:pt x="514851" y="301122"/>
                    <a:pt x="512785" y="303700"/>
                  </a:cubicBezTo>
                  <a:cubicBezTo>
                    <a:pt x="511752" y="304732"/>
                    <a:pt x="510203" y="305763"/>
                    <a:pt x="508137" y="307310"/>
                  </a:cubicBezTo>
                  <a:cubicBezTo>
                    <a:pt x="506588" y="308857"/>
                    <a:pt x="504522" y="309888"/>
                    <a:pt x="501940" y="311435"/>
                  </a:cubicBezTo>
                  <a:cubicBezTo>
                    <a:pt x="497292" y="314014"/>
                    <a:pt x="491095" y="316592"/>
                    <a:pt x="484382" y="318655"/>
                  </a:cubicBezTo>
                  <a:cubicBezTo>
                    <a:pt x="477668" y="320717"/>
                    <a:pt x="470438" y="322264"/>
                    <a:pt x="463208" y="323811"/>
                  </a:cubicBezTo>
                  <a:cubicBezTo>
                    <a:pt x="448748" y="326905"/>
                    <a:pt x="433772" y="328452"/>
                    <a:pt x="422927" y="329484"/>
                  </a:cubicBezTo>
                  <a:cubicBezTo>
                    <a:pt x="419312" y="329999"/>
                    <a:pt x="416213" y="329999"/>
                    <a:pt x="413631" y="329999"/>
                  </a:cubicBezTo>
                  <a:cubicBezTo>
                    <a:pt x="421894" y="309373"/>
                    <a:pt x="429640" y="289261"/>
                    <a:pt x="436870" y="271729"/>
                  </a:cubicBezTo>
                  <a:lnTo>
                    <a:pt x="436870" y="272760"/>
                  </a:lnTo>
                  <a:cubicBezTo>
                    <a:pt x="436870" y="272760"/>
                    <a:pt x="460626" y="269150"/>
                    <a:pt x="482832" y="261931"/>
                  </a:cubicBezTo>
                  <a:cubicBezTo>
                    <a:pt x="488513" y="259868"/>
                    <a:pt x="494194" y="257806"/>
                    <a:pt x="499358" y="255743"/>
                  </a:cubicBezTo>
                  <a:cubicBezTo>
                    <a:pt x="504522" y="253165"/>
                    <a:pt x="509170" y="250586"/>
                    <a:pt x="512269" y="248008"/>
                  </a:cubicBezTo>
                  <a:cubicBezTo>
                    <a:pt x="514335" y="246977"/>
                    <a:pt x="515884" y="245430"/>
                    <a:pt x="517433" y="244398"/>
                  </a:cubicBezTo>
                  <a:cubicBezTo>
                    <a:pt x="518466" y="242851"/>
                    <a:pt x="519499" y="241820"/>
                    <a:pt x="520532" y="240789"/>
                  </a:cubicBezTo>
                  <a:cubicBezTo>
                    <a:pt x="521565" y="238726"/>
                    <a:pt x="522597" y="237695"/>
                    <a:pt x="522597" y="237695"/>
                  </a:cubicBezTo>
                  <a:cubicBezTo>
                    <a:pt x="522597" y="237695"/>
                    <a:pt x="521565" y="238726"/>
                    <a:pt x="520015" y="240789"/>
                  </a:cubicBezTo>
                  <a:cubicBezTo>
                    <a:pt x="519499" y="241820"/>
                    <a:pt x="517950" y="242336"/>
                    <a:pt x="516400" y="243367"/>
                  </a:cubicBezTo>
                  <a:cubicBezTo>
                    <a:pt x="515367" y="244398"/>
                    <a:pt x="513302" y="245430"/>
                    <a:pt x="511752" y="246461"/>
                  </a:cubicBezTo>
                  <a:cubicBezTo>
                    <a:pt x="507621" y="248524"/>
                    <a:pt x="502973" y="250586"/>
                    <a:pt x="497809" y="252133"/>
                  </a:cubicBezTo>
                  <a:cubicBezTo>
                    <a:pt x="492645" y="253680"/>
                    <a:pt x="487480" y="255227"/>
                    <a:pt x="481800" y="256259"/>
                  </a:cubicBezTo>
                  <a:cubicBezTo>
                    <a:pt x="470438" y="258837"/>
                    <a:pt x="459077" y="259868"/>
                    <a:pt x="450297" y="260900"/>
                  </a:cubicBezTo>
                  <a:cubicBezTo>
                    <a:pt x="446682" y="260900"/>
                    <a:pt x="443584" y="261415"/>
                    <a:pt x="441002" y="261415"/>
                  </a:cubicBezTo>
                  <a:cubicBezTo>
                    <a:pt x="467340" y="194894"/>
                    <a:pt x="479734" y="162407"/>
                    <a:pt x="446682" y="239242"/>
                  </a:cubicBezTo>
                  <a:cubicBezTo>
                    <a:pt x="443067" y="246977"/>
                    <a:pt x="436354" y="262962"/>
                    <a:pt x="436354" y="262962"/>
                  </a:cubicBezTo>
                  <a:cubicBezTo>
                    <a:pt x="435837" y="262962"/>
                    <a:pt x="435837" y="262962"/>
                    <a:pt x="435837" y="262962"/>
                  </a:cubicBezTo>
                  <a:cubicBezTo>
                    <a:pt x="434288" y="261931"/>
                    <a:pt x="431190" y="259868"/>
                    <a:pt x="427058" y="256774"/>
                  </a:cubicBezTo>
                  <a:cubicBezTo>
                    <a:pt x="420861" y="251618"/>
                    <a:pt x="413115" y="245430"/>
                    <a:pt x="405368" y="237695"/>
                  </a:cubicBezTo>
                  <a:cubicBezTo>
                    <a:pt x="401753" y="234085"/>
                    <a:pt x="398138" y="230475"/>
                    <a:pt x="395040" y="226866"/>
                  </a:cubicBezTo>
                  <a:cubicBezTo>
                    <a:pt x="391941" y="222740"/>
                    <a:pt x="389359" y="219131"/>
                    <a:pt x="387293" y="216037"/>
                  </a:cubicBezTo>
                  <a:cubicBezTo>
                    <a:pt x="386777" y="213974"/>
                    <a:pt x="385744" y="212427"/>
                    <a:pt x="385227" y="210880"/>
                  </a:cubicBezTo>
                  <a:cubicBezTo>
                    <a:pt x="384711" y="209333"/>
                    <a:pt x="384195" y="208302"/>
                    <a:pt x="384195" y="207270"/>
                  </a:cubicBezTo>
                  <a:cubicBezTo>
                    <a:pt x="383678" y="204692"/>
                    <a:pt x="383678" y="203661"/>
                    <a:pt x="383678" y="203661"/>
                  </a:cubicBezTo>
                  <a:cubicBezTo>
                    <a:pt x="383678" y="203661"/>
                    <a:pt x="383678" y="204692"/>
                    <a:pt x="383678" y="207270"/>
                  </a:cubicBezTo>
                  <a:cubicBezTo>
                    <a:pt x="383678" y="208302"/>
                    <a:pt x="384195" y="209849"/>
                    <a:pt x="384195" y="211396"/>
                  </a:cubicBezTo>
                  <a:cubicBezTo>
                    <a:pt x="384711" y="212943"/>
                    <a:pt x="385227" y="214490"/>
                    <a:pt x="386260" y="216552"/>
                  </a:cubicBezTo>
                  <a:cubicBezTo>
                    <a:pt x="387293" y="220162"/>
                    <a:pt x="389875" y="224287"/>
                    <a:pt x="392457" y="228413"/>
                  </a:cubicBezTo>
                  <a:cubicBezTo>
                    <a:pt x="395040" y="232538"/>
                    <a:pt x="398138" y="237179"/>
                    <a:pt x="401753" y="241304"/>
                  </a:cubicBezTo>
                  <a:cubicBezTo>
                    <a:pt x="415180" y="257806"/>
                    <a:pt x="431190" y="272244"/>
                    <a:pt x="431190" y="272244"/>
                  </a:cubicBezTo>
                  <a:lnTo>
                    <a:pt x="432222" y="270697"/>
                  </a:lnTo>
                  <a:cubicBezTo>
                    <a:pt x="421894" y="293387"/>
                    <a:pt x="411565" y="315561"/>
                    <a:pt x="400720" y="336187"/>
                  </a:cubicBezTo>
                  <a:cubicBezTo>
                    <a:pt x="398655" y="334640"/>
                    <a:pt x="394523" y="332062"/>
                    <a:pt x="389875" y="327937"/>
                  </a:cubicBezTo>
                  <a:cubicBezTo>
                    <a:pt x="382129" y="322264"/>
                    <a:pt x="371800" y="314014"/>
                    <a:pt x="362505" y="304732"/>
                  </a:cubicBezTo>
                  <a:cubicBezTo>
                    <a:pt x="357857" y="300091"/>
                    <a:pt x="353725" y="295449"/>
                    <a:pt x="349594" y="290808"/>
                  </a:cubicBezTo>
                  <a:cubicBezTo>
                    <a:pt x="345979" y="286167"/>
                    <a:pt x="342364" y="281526"/>
                    <a:pt x="340298" y="276885"/>
                  </a:cubicBezTo>
                  <a:cubicBezTo>
                    <a:pt x="338749" y="274823"/>
                    <a:pt x="337716" y="272760"/>
                    <a:pt x="337200" y="271213"/>
                  </a:cubicBezTo>
                  <a:cubicBezTo>
                    <a:pt x="336683" y="269150"/>
                    <a:pt x="336167" y="267603"/>
                    <a:pt x="336167" y="266056"/>
                  </a:cubicBezTo>
                  <a:cubicBezTo>
                    <a:pt x="335650" y="263478"/>
                    <a:pt x="335134" y="261415"/>
                    <a:pt x="335134" y="261415"/>
                  </a:cubicBezTo>
                  <a:cubicBezTo>
                    <a:pt x="335134" y="261415"/>
                    <a:pt x="335134" y="263478"/>
                    <a:pt x="335650" y="266056"/>
                  </a:cubicBezTo>
                  <a:cubicBezTo>
                    <a:pt x="335134" y="267603"/>
                    <a:pt x="336167" y="269150"/>
                    <a:pt x="336167" y="271213"/>
                  </a:cubicBezTo>
                  <a:cubicBezTo>
                    <a:pt x="336683" y="273276"/>
                    <a:pt x="337716" y="275338"/>
                    <a:pt x="338232" y="277917"/>
                  </a:cubicBezTo>
                  <a:cubicBezTo>
                    <a:pt x="340298" y="282558"/>
                    <a:pt x="342880" y="287714"/>
                    <a:pt x="346495" y="292871"/>
                  </a:cubicBezTo>
                  <a:cubicBezTo>
                    <a:pt x="349594" y="298544"/>
                    <a:pt x="353725" y="303700"/>
                    <a:pt x="357857" y="308857"/>
                  </a:cubicBezTo>
                  <a:cubicBezTo>
                    <a:pt x="374899" y="329484"/>
                    <a:pt x="395040" y="347532"/>
                    <a:pt x="395040" y="347532"/>
                  </a:cubicBezTo>
                  <a:cubicBezTo>
                    <a:pt x="385227" y="366612"/>
                    <a:pt x="375415" y="385176"/>
                    <a:pt x="365603" y="402708"/>
                  </a:cubicBezTo>
                  <a:cubicBezTo>
                    <a:pt x="362505" y="400646"/>
                    <a:pt x="357340" y="397036"/>
                    <a:pt x="350627" y="391364"/>
                  </a:cubicBezTo>
                  <a:cubicBezTo>
                    <a:pt x="340815" y="383629"/>
                    <a:pt x="327387" y="372800"/>
                    <a:pt x="314993" y="360939"/>
                  </a:cubicBezTo>
                  <a:cubicBezTo>
                    <a:pt x="309312" y="354751"/>
                    <a:pt x="303115" y="348563"/>
                    <a:pt x="298467" y="342375"/>
                  </a:cubicBezTo>
                  <a:cubicBezTo>
                    <a:pt x="293303" y="336187"/>
                    <a:pt x="288655" y="330515"/>
                    <a:pt x="286073" y="324843"/>
                  </a:cubicBezTo>
                  <a:cubicBezTo>
                    <a:pt x="284524" y="321749"/>
                    <a:pt x="282975" y="319170"/>
                    <a:pt x="282458" y="317108"/>
                  </a:cubicBezTo>
                  <a:cubicBezTo>
                    <a:pt x="281425" y="314529"/>
                    <a:pt x="280392" y="312467"/>
                    <a:pt x="280392" y="310404"/>
                  </a:cubicBezTo>
                  <a:cubicBezTo>
                    <a:pt x="279876" y="306794"/>
                    <a:pt x="279360" y="304732"/>
                    <a:pt x="279360" y="304732"/>
                  </a:cubicBezTo>
                  <a:cubicBezTo>
                    <a:pt x="279360" y="304732"/>
                    <a:pt x="279360" y="306794"/>
                    <a:pt x="279360" y="310404"/>
                  </a:cubicBezTo>
                  <a:cubicBezTo>
                    <a:pt x="279360" y="312467"/>
                    <a:pt x="280392" y="314529"/>
                    <a:pt x="280909" y="317108"/>
                  </a:cubicBezTo>
                  <a:cubicBezTo>
                    <a:pt x="281425" y="320202"/>
                    <a:pt x="282458" y="322780"/>
                    <a:pt x="283491" y="325874"/>
                  </a:cubicBezTo>
                  <a:cubicBezTo>
                    <a:pt x="286073" y="332062"/>
                    <a:pt x="289688" y="338766"/>
                    <a:pt x="293820" y="345469"/>
                  </a:cubicBezTo>
                  <a:cubicBezTo>
                    <a:pt x="298467" y="352689"/>
                    <a:pt x="303632" y="359392"/>
                    <a:pt x="309312" y="366096"/>
                  </a:cubicBezTo>
                  <a:cubicBezTo>
                    <a:pt x="331002" y="393426"/>
                    <a:pt x="356824" y="416631"/>
                    <a:pt x="357340" y="416631"/>
                  </a:cubicBezTo>
                  <a:cubicBezTo>
                    <a:pt x="347528" y="433648"/>
                    <a:pt x="251472" y="597115"/>
                    <a:pt x="251472" y="597115"/>
                  </a:cubicBezTo>
                  <a:lnTo>
                    <a:pt x="194665" y="585770"/>
                  </a:lnTo>
                  <a:cubicBezTo>
                    <a:pt x="202412" y="577004"/>
                    <a:pt x="206027" y="607944"/>
                    <a:pt x="306730" y="460979"/>
                  </a:cubicBezTo>
                  <a:cubicBezTo>
                    <a:pt x="254571" y="423851"/>
                    <a:pt x="203445" y="347016"/>
                    <a:pt x="242693" y="256774"/>
                  </a:cubicBezTo>
                  <a:cubicBezTo>
                    <a:pt x="293303" y="139202"/>
                    <a:pt x="495743" y="85057"/>
                    <a:pt x="491612" y="43804"/>
                  </a:cubicBezTo>
                  <a:cubicBezTo>
                    <a:pt x="491095" y="38712"/>
                    <a:pt x="492790" y="38615"/>
                    <a:pt x="496052" y="42574"/>
                  </a:cubicBezTo>
                  <a:close/>
                  <a:moveTo>
                    <a:pt x="260265" y="0"/>
                  </a:moveTo>
                  <a:cubicBezTo>
                    <a:pt x="324299" y="0"/>
                    <a:pt x="383168" y="23718"/>
                    <a:pt x="428611" y="62389"/>
                  </a:cubicBezTo>
                  <a:cubicBezTo>
                    <a:pt x="420865" y="66513"/>
                    <a:pt x="413119" y="71154"/>
                    <a:pt x="405890" y="75279"/>
                  </a:cubicBezTo>
                  <a:cubicBezTo>
                    <a:pt x="392980" y="83013"/>
                    <a:pt x="379037" y="91263"/>
                    <a:pt x="364578" y="99512"/>
                  </a:cubicBezTo>
                  <a:cubicBezTo>
                    <a:pt x="369225" y="90747"/>
                    <a:pt x="372840" y="81466"/>
                    <a:pt x="374906" y="71154"/>
                  </a:cubicBezTo>
                  <a:cubicBezTo>
                    <a:pt x="352184" y="57748"/>
                    <a:pt x="326364" y="47436"/>
                    <a:pt x="299512" y="42795"/>
                  </a:cubicBezTo>
                  <a:cubicBezTo>
                    <a:pt x="319651" y="61357"/>
                    <a:pt x="336692" y="83528"/>
                    <a:pt x="351151" y="108278"/>
                  </a:cubicBezTo>
                  <a:cubicBezTo>
                    <a:pt x="342889" y="113434"/>
                    <a:pt x="334627" y="119105"/>
                    <a:pt x="326364" y="124777"/>
                  </a:cubicBezTo>
                  <a:cubicBezTo>
                    <a:pt x="309323" y="94356"/>
                    <a:pt x="287118" y="68576"/>
                    <a:pt x="260265" y="48983"/>
                  </a:cubicBezTo>
                  <a:cubicBezTo>
                    <a:pt x="228765" y="72185"/>
                    <a:pt x="202945" y="104153"/>
                    <a:pt x="185387" y="141792"/>
                  </a:cubicBezTo>
                  <a:cubicBezTo>
                    <a:pt x="205527" y="157260"/>
                    <a:pt x="230314" y="166026"/>
                    <a:pt x="257683" y="166026"/>
                  </a:cubicBezTo>
                  <a:cubicBezTo>
                    <a:pt x="264396" y="166026"/>
                    <a:pt x="270593" y="165510"/>
                    <a:pt x="276790" y="164479"/>
                  </a:cubicBezTo>
                  <a:cubicBezTo>
                    <a:pt x="266462" y="174275"/>
                    <a:pt x="257683" y="184587"/>
                    <a:pt x="248904" y="194900"/>
                  </a:cubicBezTo>
                  <a:cubicBezTo>
                    <a:pt x="221019" y="193353"/>
                    <a:pt x="195715" y="184587"/>
                    <a:pt x="174026" y="169635"/>
                  </a:cubicBezTo>
                  <a:cubicBezTo>
                    <a:pt x="165247" y="196446"/>
                    <a:pt x="160083" y="224805"/>
                    <a:pt x="160083" y="254710"/>
                  </a:cubicBezTo>
                  <a:cubicBezTo>
                    <a:pt x="160083" y="257288"/>
                    <a:pt x="160600" y="259866"/>
                    <a:pt x="160600" y="261929"/>
                  </a:cubicBezTo>
                  <a:cubicBezTo>
                    <a:pt x="175575" y="268631"/>
                    <a:pt x="191067" y="273788"/>
                    <a:pt x="207593" y="277397"/>
                  </a:cubicBezTo>
                  <a:cubicBezTo>
                    <a:pt x="205527" y="286162"/>
                    <a:pt x="204494" y="294412"/>
                    <a:pt x="203461" y="303177"/>
                  </a:cubicBezTo>
                  <a:cubicBezTo>
                    <a:pt x="189518" y="300084"/>
                    <a:pt x="175575" y="296474"/>
                    <a:pt x="162665" y="291318"/>
                  </a:cubicBezTo>
                  <a:cubicBezTo>
                    <a:pt x="168346" y="331020"/>
                    <a:pt x="181772" y="367112"/>
                    <a:pt x="201912" y="398049"/>
                  </a:cubicBezTo>
                  <a:cubicBezTo>
                    <a:pt x="207593" y="399596"/>
                    <a:pt x="213273" y="400111"/>
                    <a:pt x="218437" y="401143"/>
                  </a:cubicBezTo>
                  <a:cubicBezTo>
                    <a:pt x="223085" y="410939"/>
                    <a:pt x="228249" y="420736"/>
                    <a:pt x="233929" y="430017"/>
                  </a:cubicBezTo>
                  <a:cubicBezTo>
                    <a:pt x="231347" y="430017"/>
                    <a:pt x="228765" y="430017"/>
                    <a:pt x="226183" y="429501"/>
                  </a:cubicBezTo>
                  <a:cubicBezTo>
                    <a:pt x="233412" y="437751"/>
                    <a:pt x="240642" y="444454"/>
                    <a:pt x="248904" y="451156"/>
                  </a:cubicBezTo>
                  <a:cubicBezTo>
                    <a:pt x="252519" y="456313"/>
                    <a:pt x="256650" y="460953"/>
                    <a:pt x="260782" y="465078"/>
                  </a:cubicBezTo>
                  <a:cubicBezTo>
                    <a:pt x="242191" y="491374"/>
                    <a:pt x="229281" y="506842"/>
                    <a:pt x="221019" y="516123"/>
                  </a:cubicBezTo>
                  <a:cubicBezTo>
                    <a:pt x="96050" y="497561"/>
                    <a:pt x="0" y="389799"/>
                    <a:pt x="0" y="259866"/>
                  </a:cubicBezTo>
                  <a:cubicBezTo>
                    <a:pt x="0" y="248007"/>
                    <a:pt x="1033" y="236664"/>
                    <a:pt x="2582" y="225320"/>
                  </a:cubicBezTo>
                  <a:cubicBezTo>
                    <a:pt x="6197" y="200056"/>
                    <a:pt x="12910" y="176338"/>
                    <a:pt x="23238" y="153651"/>
                  </a:cubicBezTo>
                  <a:cubicBezTo>
                    <a:pt x="28402" y="142823"/>
                    <a:pt x="34082" y="131996"/>
                    <a:pt x="40795" y="121168"/>
                  </a:cubicBezTo>
                  <a:cubicBezTo>
                    <a:pt x="42861" y="117559"/>
                    <a:pt x="45443" y="113434"/>
                    <a:pt x="48541" y="109824"/>
                  </a:cubicBezTo>
                  <a:cubicBezTo>
                    <a:pt x="65066" y="86622"/>
                    <a:pt x="85206" y="65998"/>
                    <a:pt x="108444" y="49498"/>
                  </a:cubicBezTo>
                  <a:cubicBezTo>
                    <a:pt x="108444" y="48467"/>
                    <a:pt x="108444" y="47436"/>
                    <a:pt x="108444" y="46405"/>
                  </a:cubicBezTo>
                  <a:lnTo>
                    <a:pt x="112058" y="46405"/>
                  </a:lnTo>
                  <a:cubicBezTo>
                    <a:pt x="154403" y="17531"/>
                    <a:pt x="205011" y="0"/>
                    <a:pt x="260265" y="0"/>
                  </a:cubicBezTo>
                  <a:close/>
                </a:path>
              </a:pathLst>
            </a:custGeom>
            <a:solidFill>
              <a:schemeClr val="accent2"/>
            </a:solidFill>
            <a:ln>
              <a:noFill/>
            </a:ln>
          </p:spPr>
          <p:txBody>
            <a:bodyPr wrap="square" lIns="91440" tIns="45720" rIns="91440" bIns="4572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29" name="išļïdé"/>
            <p:cNvSpPr/>
            <p:nvPr/>
          </p:nvSpPr>
          <p:spPr bwMode="auto">
            <a:xfrm>
              <a:off x="1146017" y="2895931"/>
              <a:ext cx="3169948" cy="1861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20000"/>
                </a:lnSpc>
                <a:spcBef>
                  <a:spcPts val="0"/>
                </a:spcBef>
                <a:spcAft>
                  <a:spcPts val="0"/>
                </a:spcAft>
              </a:pPr>
              <a:r>
                <a:rPr sz="1600" dirty="0">
                  <a:latin typeface="微软雅黑" panose="020B0503020204020204" pitchFamily="34" charset="-122"/>
                  <a:ea typeface="微软雅黑" panose="020B0503020204020204" pitchFamily="34" charset="-122"/>
                  <a:cs typeface="微软雅黑" panose="020B0503020204020204" pitchFamily="34" charset="-122"/>
                </a:rPr>
                <a:t>台阶构造与地坪构造相似，由面层和结构层构成。结构层材料应采用抗冻、抗水性能好且质地坚实的材料，常见的台阶基础有就地砌造、勒脚挑出、桥式三种。台阶踏步有砖砌踏步、混凝土踏步、钢筋混凝土踏步、石踏步四种。台阶构造如图2-5-29所示。</a:t>
              </a:r>
            </a:p>
          </p:txBody>
        </p:sp>
      </p:grpSp>
      <p:sp>
        <p:nvSpPr>
          <p:cNvPr id="2" name="文本框 1"/>
          <p:cNvSpPr txBox="1"/>
          <p:nvPr/>
        </p:nvSpPr>
        <p:spPr>
          <a:xfrm>
            <a:off x="1112060" y="388938"/>
            <a:ext cx="4069540" cy="521970"/>
          </a:xfrm>
          <a:prstGeom prst="rect">
            <a:avLst/>
          </a:prstGeom>
          <a:noFill/>
        </p:spPr>
        <p:txBody>
          <a:bodyPr wrap="square">
            <a:spAutoFit/>
          </a:bodyPr>
          <a:lstStyle/>
          <a:p>
            <a:pPr eaLnBrk="1" fontAlgn="auto" hangingPunct="1">
              <a:spcBef>
                <a:spcPts val="0"/>
              </a:spcBef>
              <a:spcAft>
                <a:spcPts val="0"/>
              </a:spcAft>
              <a:defRPr/>
            </a:pPr>
            <a:r>
              <a:rPr lang="zh-CN" altLang="en-US" sz="2800" b="1" dirty="0">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二、台阶构造</a:t>
            </a:r>
          </a:p>
        </p:txBody>
      </p:sp>
      <p:pic>
        <p:nvPicPr>
          <p:cNvPr id="3" name="图片 2"/>
          <p:cNvPicPr>
            <a:picLocks noChangeAspect="1"/>
          </p:cNvPicPr>
          <p:nvPr/>
        </p:nvPicPr>
        <p:blipFill>
          <a:blip r:embed="rId2"/>
          <a:stretch>
            <a:fillRect/>
          </a:stretch>
        </p:blipFill>
        <p:spPr>
          <a:xfrm>
            <a:off x="8166100" y="-38100"/>
            <a:ext cx="4051994" cy="3384000"/>
          </a:xfrm>
          <a:prstGeom prst="rect">
            <a:avLst/>
          </a:prstGeom>
        </p:spPr>
      </p:pic>
      <p:pic>
        <p:nvPicPr>
          <p:cNvPr id="4" name="图片 3"/>
          <p:cNvPicPr>
            <a:picLocks noChangeAspect="1"/>
          </p:cNvPicPr>
          <p:nvPr/>
        </p:nvPicPr>
        <p:blipFill>
          <a:blip r:embed="rId3"/>
          <a:stretch>
            <a:fillRect/>
          </a:stretch>
        </p:blipFill>
        <p:spPr>
          <a:xfrm>
            <a:off x="8330088" y="3345815"/>
            <a:ext cx="3724387" cy="3528000"/>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îṥliḓê"/>
          <p:cNvGrpSpPr/>
          <p:nvPr/>
        </p:nvGrpSpPr>
        <p:grpSpPr>
          <a:xfrm>
            <a:off x="603250" y="1987550"/>
            <a:ext cx="4142740" cy="3832225"/>
            <a:chOff x="812801" y="1683663"/>
            <a:chExt cx="3835402" cy="3832395"/>
          </a:xfrm>
        </p:grpSpPr>
        <p:grpSp>
          <p:nvGrpSpPr>
            <p:cNvPr id="27" name="ïśḷíďê"/>
            <p:cNvGrpSpPr/>
            <p:nvPr/>
          </p:nvGrpSpPr>
          <p:grpSpPr>
            <a:xfrm>
              <a:off x="812801" y="1683663"/>
              <a:ext cx="3835402" cy="3832395"/>
              <a:chOff x="976406" y="2270126"/>
              <a:chExt cx="2951163" cy="2947988"/>
            </a:xfrm>
            <a:solidFill>
              <a:schemeClr val="accent1"/>
            </a:solidFill>
          </p:grpSpPr>
          <p:sp>
            <p:nvSpPr>
              <p:cNvPr id="30" name="ïšliḍè"/>
              <p:cNvSpPr/>
              <p:nvPr/>
            </p:nvSpPr>
            <p:spPr bwMode="auto">
              <a:xfrm>
                <a:off x="1971769" y="2871789"/>
                <a:ext cx="1949450" cy="2336800"/>
              </a:xfrm>
              <a:custGeom>
                <a:avLst/>
                <a:gdLst>
                  <a:gd name="T0" fmla="*/ 764 w 804"/>
                  <a:gd name="T1" fmla="*/ 744 h 964"/>
                  <a:gd name="T2" fmla="*/ 584 w 804"/>
                  <a:gd name="T3" fmla="*/ 924 h 964"/>
                  <a:gd name="T4" fmla="*/ 0 w 804"/>
                  <a:gd name="T5" fmla="*/ 924 h 964"/>
                  <a:gd name="T6" fmla="*/ 0 w 804"/>
                  <a:gd name="T7" fmla="*/ 964 h 964"/>
                  <a:gd name="T8" fmla="*/ 584 w 804"/>
                  <a:gd name="T9" fmla="*/ 964 h 964"/>
                  <a:gd name="T10" fmla="*/ 804 w 804"/>
                  <a:gd name="T11" fmla="*/ 744 h 964"/>
                  <a:gd name="T12" fmla="*/ 804 w 804"/>
                  <a:gd name="T13" fmla="*/ 0 h 964"/>
                  <a:gd name="T14" fmla="*/ 764 w 804"/>
                  <a:gd name="T15" fmla="*/ 0 h 964"/>
                  <a:gd name="T16" fmla="*/ 764 w 804"/>
                  <a:gd name="T17" fmla="*/ 744 h 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4" h="964">
                    <a:moveTo>
                      <a:pt x="764" y="744"/>
                    </a:moveTo>
                    <a:cubicBezTo>
                      <a:pt x="764" y="843"/>
                      <a:pt x="683" y="924"/>
                      <a:pt x="584" y="924"/>
                    </a:cubicBezTo>
                    <a:cubicBezTo>
                      <a:pt x="0" y="924"/>
                      <a:pt x="0" y="924"/>
                      <a:pt x="0" y="924"/>
                    </a:cubicBezTo>
                    <a:cubicBezTo>
                      <a:pt x="0" y="964"/>
                      <a:pt x="0" y="964"/>
                      <a:pt x="0" y="964"/>
                    </a:cubicBezTo>
                    <a:cubicBezTo>
                      <a:pt x="584" y="964"/>
                      <a:pt x="584" y="964"/>
                      <a:pt x="584" y="964"/>
                    </a:cubicBezTo>
                    <a:cubicBezTo>
                      <a:pt x="705" y="964"/>
                      <a:pt x="804" y="865"/>
                      <a:pt x="804" y="744"/>
                    </a:cubicBezTo>
                    <a:cubicBezTo>
                      <a:pt x="804" y="0"/>
                      <a:pt x="804" y="0"/>
                      <a:pt x="804" y="0"/>
                    </a:cubicBezTo>
                    <a:cubicBezTo>
                      <a:pt x="764" y="0"/>
                      <a:pt x="764" y="0"/>
                      <a:pt x="764" y="0"/>
                    </a:cubicBezTo>
                    <a:lnTo>
                      <a:pt x="764" y="744"/>
                    </a:lnTo>
                    <a:close/>
                  </a:path>
                </a:pathLst>
              </a:custGeom>
              <a:solidFill>
                <a:schemeClr val="bg1">
                  <a:lumMod val="85000"/>
                </a:schemeClr>
              </a:solidFill>
              <a:ln>
                <a:noFill/>
              </a:ln>
            </p:spPr>
            <p:txBody>
              <a:bodyPr vert="horz" wrap="square" lIns="91440" tIns="45720" rIns="91440" bIns="45720" numCol="1" anchor="t" anchorCtr="0" compatLnSpc="1">
                <a:normAutofit/>
              </a:bodyPr>
              <a:lstStyle/>
              <a:p>
                <a:endParaRPr lang="id-ID"/>
              </a:p>
            </p:txBody>
          </p:sp>
          <p:sp>
            <p:nvSpPr>
              <p:cNvPr id="31" name="ïṧḻîdè"/>
              <p:cNvSpPr/>
              <p:nvPr/>
            </p:nvSpPr>
            <p:spPr bwMode="auto">
              <a:xfrm>
                <a:off x="982756" y="2270126"/>
                <a:ext cx="1949450" cy="2376488"/>
              </a:xfrm>
              <a:custGeom>
                <a:avLst/>
                <a:gdLst>
                  <a:gd name="T0" fmla="*/ 40 w 804"/>
                  <a:gd name="T1" fmla="*/ 220 h 980"/>
                  <a:gd name="T2" fmla="*/ 220 w 804"/>
                  <a:gd name="T3" fmla="*/ 40 h 980"/>
                  <a:gd name="T4" fmla="*/ 804 w 804"/>
                  <a:gd name="T5" fmla="*/ 40 h 980"/>
                  <a:gd name="T6" fmla="*/ 804 w 804"/>
                  <a:gd name="T7" fmla="*/ 0 h 980"/>
                  <a:gd name="T8" fmla="*/ 220 w 804"/>
                  <a:gd name="T9" fmla="*/ 0 h 980"/>
                  <a:gd name="T10" fmla="*/ 0 w 804"/>
                  <a:gd name="T11" fmla="*/ 220 h 980"/>
                  <a:gd name="T12" fmla="*/ 0 w 804"/>
                  <a:gd name="T13" fmla="*/ 980 h 980"/>
                  <a:gd name="T14" fmla="*/ 40 w 804"/>
                  <a:gd name="T15" fmla="*/ 980 h 980"/>
                  <a:gd name="T16" fmla="*/ 40 w 804"/>
                  <a:gd name="T17" fmla="*/ 220 h 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4" h="980">
                    <a:moveTo>
                      <a:pt x="40" y="220"/>
                    </a:moveTo>
                    <a:cubicBezTo>
                      <a:pt x="40" y="121"/>
                      <a:pt x="121" y="40"/>
                      <a:pt x="220" y="40"/>
                    </a:cubicBezTo>
                    <a:cubicBezTo>
                      <a:pt x="804" y="40"/>
                      <a:pt x="804" y="40"/>
                      <a:pt x="804" y="40"/>
                    </a:cubicBezTo>
                    <a:cubicBezTo>
                      <a:pt x="804" y="0"/>
                      <a:pt x="804" y="0"/>
                      <a:pt x="804" y="0"/>
                    </a:cubicBezTo>
                    <a:cubicBezTo>
                      <a:pt x="220" y="0"/>
                      <a:pt x="220" y="0"/>
                      <a:pt x="220" y="0"/>
                    </a:cubicBezTo>
                    <a:cubicBezTo>
                      <a:pt x="99" y="0"/>
                      <a:pt x="0" y="99"/>
                      <a:pt x="0" y="220"/>
                    </a:cubicBezTo>
                    <a:cubicBezTo>
                      <a:pt x="0" y="980"/>
                      <a:pt x="0" y="980"/>
                      <a:pt x="0" y="980"/>
                    </a:cubicBezTo>
                    <a:cubicBezTo>
                      <a:pt x="40" y="980"/>
                      <a:pt x="40" y="980"/>
                      <a:pt x="40" y="980"/>
                    </a:cubicBezTo>
                    <a:lnTo>
                      <a:pt x="40" y="220"/>
                    </a:lnTo>
                    <a:close/>
                  </a:path>
                </a:pathLst>
              </a:custGeom>
              <a:solidFill>
                <a:schemeClr val="bg1">
                  <a:lumMod val="85000"/>
                </a:schemeClr>
              </a:solidFill>
              <a:ln>
                <a:noFill/>
              </a:ln>
            </p:spPr>
            <p:txBody>
              <a:bodyPr vert="horz" wrap="square" lIns="91440" tIns="45720" rIns="91440" bIns="45720" numCol="1" anchor="t" anchorCtr="0" compatLnSpc="1">
                <a:normAutofit/>
              </a:bodyPr>
              <a:lstStyle/>
              <a:p>
                <a:endParaRPr lang="id-ID"/>
              </a:p>
            </p:txBody>
          </p:sp>
          <p:sp>
            <p:nvSpPr>
              <p:cNvPr id="32" name="ï$1ïḋè"/>
              <p:cNvSpPr/>
              <p:nvPr/>
            </p:nvSpPr>
            <p:spPr bwMode="auto">
              <a:xfrm>
                <a:off x="1460594" y="4738689"/>
                <a:ext cx="412750" cy="479425"/>
              </a:xfrm>
              <a:custGeom>
                <a:avLst/>
                <a:gdLst>
                  <a:gd name="T0" fmla="*/ 170 w 170"/>
                  <a:gd name="T1" fmla="*/ 111 h 198"/>
                  <a:gd name="T2" fmla="*/ 147 w 170"/>
                  <a:gd name="T3" fmla="*/ 52 h 198"/>
                  <a:gd name="T4" fmla="*/ 87 w 170"/>
                  <a:gd name="T5" fmla="*/ 26 h 198"/>
                  <a:gd name="T6" fmla="*/ 87 w 170"/>
                  <a:gd name="T7" fmla="*/ 0 h 198"/>
                  <a:gd name="T8" fmla="*/ 24 w 170"/>
                  <a:gd name="T9" fmla="*/ 41 h 198"/>
                  <a:gd name="T10" fmla="*/ 0 w 170"/>
                  <a:gd name="T11" fmla="*/ 110 h 198"/>
                  <a:gd name="T12" fmla="*/ 24 w 170"/>
                  <a:gd name="T13" fmla="*/ 173 h 198"/>
                  <a:gd name="T14" fmla="*/ 84 w 170"/>
                  <a:gd name="T15" fmla="*/ 198 h 198"/>
                  <a:gd name="T16" fmla="*/ 145 w 170"/>
                  <a:gd name="T17" fmla="*/ 173 h 198"/>
                  <a:gd name="T18" fmla="*/ 170 w 170"/>
                  <a:gd name="T19" fmla="*/ 111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0" h="198">
                    <a:moveTo>
                      <a:pt x="170" y="111"/>
                    </a:moveTo>
                    <a:cubicBezTo>
                      <a:pt x="170" y="87"/>
                      <a:pt x="162" y="68"/>
                      <a:pt x="147" y="52"/>
                    </a:cubicBezTo>
                    <a:cubicBezTo>
                      <a:pt x="132" y="36"/>
                      <a:pt x="111" y="28"/>
                      <a:pt x="87" y="26"/>
                    </a:cubicBezTo>
                    <a:cubicBezTo>
                      <a:pt x="87" y="0"/>
                      <a:pt x="87" y="0"/>
                      <a:pt x="87" y="0"/>
                    </a:cubicBezTo>
                    <a:cubicBezTo>
                      <a:pt x="59" y="7"/>
                      <a:pt x="39" y="21"/>
                      <a:pt x="24" y="41"/>
                    </a:cubicBezTo>
                    <a:cubicBezTo>
                      <a:pt x="8" y="61"/>
                      <a:pt x="0" y="84"/>
                      <a:pt x="0" y="110"/>
                    </a:cubicBezTo>
                    <a:cubicBezTo>
                      <a:pt x="0" y="135"/>
                      <a:pt x="8" y="156"/>
                      <a:pt x="24" y="173"/>
                    </a:cubicBezTo>
                    <a:cubicBezTo>
                      <a:pt x="41" y="190"/>
                      <a:pt x="60" y="198"/>
                      <a:pt x="84" y="198"/>
                    </a:cubicBezTo>
                    <a:cubicBezTo>
                      <a:pt x="109" y="198"/>
                      <a:pt x="129" y="190"/>
                      <a:pt x="145" y="173"/>
                    </a:cubicBezTo>
                    <a:cubicBezTo>
                      <a:pt x="162" y="156"/>
                      <a:pt x="170" y="136"/>
                      <a:pt x="170" y="111"/>
                    </a:cubicBezTo>
                    <a:close/>
                  </a:path>
                </a:pathLst>
              </a:custGeom>
              <a:solidFill>
                <a:schemeClr val="bg1">
                  <a:lumMod val="85000"/>
                </a:schemeClr>
              </a:solidFill>
              <a:ln>
                <a:noFill/>
              </a:ln>
            </p:spPr>
            <p:txBody>
              <a:bodyPr vert="horz" wrap="square" lIns="91440" tIns="45720" rIns="91440" bIns="45720" numCol="1" anchor="t" anchorCtr="0" compatLnSpc="1">
                <a:normAutofit/>
              </a:bodyPr>
              <a:lstStyle/>
              <a:p>
                <a:endParaRPr lang="id-ID"/>
              </a:p>
            </p:txBody>
          </p:sp>
          <p:sp>
            <p:nvSpPr>
              <p:cNvPr id="33" name="íŝļíďé"/>
              <p:cNvSpPr/>
              <p:nvPr/>
            </p:nvSpPr>
            <p:spPr bwMode="auto">
              <a:xfrm>
                <a:off x="976406" y="4738689"/>
                <a:ext cx="411163" cy="479425"/>
              </a:xfrm>
              <a:custGeom>
                <a:avLst/>
                <a:gdLst>
                  <a:gd name="T0" fmla="*/ 146 w 170"/>
                  <a:gd name="T1" fmla="*/ 173 h 198"/>
                  <a:gd name="T2" fmla="*/ 170 w 170"/>
                  <a:gd name="T3" fmla="*/ 111 h 198"/>
                  <a:gd name="T4" fmla="*/ 147 w 170"/>
                  <a:gd name="T5" fmla="*/ 52 h 198"/>
                  <a:gd name="T6" fmla="*/ 87 w 170"/>
                  <a:gd name="T7" fmla="*/ 26 h 198"/>
                  <a:gd name="T8" fmla="*/ 87 w 170"/>
                  <a:gd name="T9" fmla="*/ 0 h 198"/>
                  <a:gd name="T10" fmla="*/ 24 w 170"/>
                  <a:gd name="T11" fmla="*/ 41 h 198"/>
                  <a:gd name="T12" fmla="*/ 0 w 170"/>
                  <a:gd name="T13" fmla="*/ 110 h 198"/>
                  <a:gd name="T14" fmla="*/ 25 w 170"/>
                  <a:gd name="T15" fmla="*/ 173 h 198"/>
                  <a:gd name="T16" fmla="*/ 84 w 170"/>
                  <a:gd name="T17" fmla="*/ 198 h 198"/>
                  <a:gd name="T18" fmla="*/ 146 w 170"/>
                  <a:gd name="T19" fmla="*/ 173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0" h="198">
                    <a:moveTo>
                      <a:pt x="146" y="173"/>
                    </a:moveTo>
                    <a:cubicBezTo>
                      <a:pt x="162" y="156"/>
                      <a:pt x="170" y="136"/>
                      <a:pt x="170" y="111"/>
                    </a:cubicBezTo>
                    <a:cubicBezTo>
                      <a:pt x="170" y="87"/>
                      <a:pt x="162" y="68"/>
                      <a:pt x="147" y="52"/>
                    </a:cubicBezTo>
                    <a:cubicBezTo>
                      <a:pt x="132" y="36"/>
                      <a:pt x="111" y="28"/>
                      <a:pt x="87" y="26"/>
                    </a:cubicBezTo>
                    <a:cubicBezTo>
                      <a:pt x="87" y="0"/>
                      <a:pt x="87" y="0"/>
                      <a:pt x="87" y="0"/>
                    </a:cubicBezTo>
                    <a:cubicBezTo>
                      <a:pt x="63" y="7"/>
                      <a:pt x="40" y="21"/>
                      <a:pt x="24" y="41"/>
                    </a:cubicBezTo>
                    <a:cubicBezTo>
                      <a:pt x="8" y="61"/>
                      <a:pt x="0" y="84"/>
                      <a:pt x="0" y="110"/>
                    </a:cubicBezTo>
                    <a:cubicBezTo>
                      <a:pt x="0" y="135"/>
                      <a:pt x="9" y="156"/>
                      <a:pt x="25" y="173"/>
                    </a:cubicBezTo>
                    <a:cubicBezTo>
                      <a:pt x="41" y="190"/>
                      <a:pt x="61" y="198"/>
                      <a:pt x="84" y="198"/>
                    </a:cubicBezTo>
                    <a:cubicBezTo>
                      <a:pt x="109" y="198"/>
                      <a:pt x="129" y="190"/>
                      <a:pt x="146" y="173"/>
                    </a:cubicBezTo>
                    <a:close/>
                  </a:path>
                </a:pathLst>
              </a:custGeom>
              <a:solidFill>
                <a:schemeClr val="bg1">
                  <a:lumMod val="85000"/>
                </a:schemeClr>
              </a:solidFill>
              <a:ln>
                <a:noFill/>
              </a:ln>
            </p:spPr>
            <p:txBody>
              <a:bodyPr vert="horz" wrap="square" lIns="91440" tIns="45720" rIns="91440" bIns="45720" numCol="1" anchor="t" anchorCtr="0" compatLnSpc="1">
                <a:normAutofit/>
              </a:bodyPr>
              <a:lstStyle/>
              <a:p>
                <a:endParaRPr lang="id-ID"/>
              </a:p>
            </p:txBody>
          </p:sp>
          <p:sp>
            <p:nvSpPr>
              <p:cNvPr id="34" name="îśḻiḑe"/>
              <p:cNvSpPr/>
              <p:nvPr/>
            </p:nvSpPr>
            <p:spPr bwMode="auto">
              <a:xfrm>
                <a:off x="3030631" y="2298701"/>
                <a:ext cx="896938" cy="481013"/>
              </a:xfrm>
              <a:custGeom>
                <a:avLst/>
                <a:gdLst>
                  <a:gd name="T0" fmla="*/ 146 w 370"/>
                  <a:gd name="T1" fmla="*/ 157 h 198"/>
                  <a:gd name="T2" fmla="*/ 83 w 370"/>
                  <a:gd name="T3" fmla="*/ 198 h 198"/>
                  <a:gd name="T4" fmla="*/ 83 w 370"/>
                  <a:gd name="T5" fmla="*/ 172 h 198"/>
                  <a:gd name="T6" fmla="*/ 23 w 370"/>
                  <a:gd name="T7" fmla="*/ 146 h 198"/>
                  <a:gd name="T8" fmla="*/ 0 w 370"/>
                  <a:gd name="T9" fmla="*/ 87 h 198"/>
                  <a:gd name="T10" fmla="*/ 25 w 370"/>
                  <a:gd name="T11" fmla="*/ 25 h 198"/>
                  <a:gd name="T12" fmla="*/ 86 w 370"/>
                  <a:gd name="T13" fmla="*/ 0 h 198"/>
                  <a:gd name="T14" fmla="*/ 146 w 370"/>
                  <a:gd name="T15" fmla="*/ 25 h 198"/>
                  <a:gd name="T16" fmla="*/ 170 w 370"/>
                  <a:gd name="T17" fmla="*/ 88 h 198"/>
                  <a:gd name="T18" fmla="*/ 146 w 370"/>
                  <a:gd name="T19" fmla="*/ 157 h 198"/>
                  <a:gd name="T20" fmla="*/ 346 w 370"/>
                  <a:gd name="T21" fmla="*/ 157 h 198"/>
                  <a:gd name="T22" fmla="*/ 283 w 370"/>
                  <a:gd name="T23" fmla="*/ 198 h 198"/>
                  <a:gd name="T24" fmla="*/ 283 w 370"/>
                  <a:gd name="T25" fmla="*/ 172 h 198"/>
                  <a:gd name="T26" fmla="*/ 223 w 370"/>
                  <a:gd name="T27" fmla="*/ 146 h 198"/>
                  <a:gd name="T28" fmla="*/ 200 w 370"/>
                  <a:gd name="T29" fmla="*/ 87 h 198"/>
                  <a:gd name="T30" fmla="*/ 224 w 370"/>
                  <a:gd name="T31" fmla="*/ 25 h 198"/>
                  <a:gd name="T32" fmla="*/ 286 w 370"/>
                  <a:gd name="T33" fmla="*/ 0 h 198"/>
                  <a:gd name="T34" fmla="*/ 345 w 370"/>
                  <a:gd name="T35" fmla="*/ 25 h 198"/>
                  <a:gd name="T36" fmla="*/ 370 w 370"/>
                  <a:gd name="T37" fmla="*/ 88 h 198"/>
                  <a:gd name="T38" fmla="*/ 346 w 370"/>
                  <a:gd name="T39" fmla="*/ 157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70" h="198">
                    <a:moveTo>
                      <a:pt x="146" y="157"/>
                    </a:moveTo>
                    <a:cubicBezTo>
                      <a:pt x="131" y="177"/>
                      <a:pt x="111" y="191"/>
                      <a:pt x="83" y="198"/>
                    </a:cubicBezTo>
                    <a:cubicBezTo>
                      <a:pt x="83" y="172"/>
                      <a:pt x="83" y="172"/>
                      <a:pt x="83" y="172"/>
                    </a:cubicBezTo>
                    <a:cubicBezTo>
                      <a:pt x="59" y="170"/>
                      <a:pt x="39" y="162"/>
                      <a:pt x="23" y="146"/>
                    </a:cubicBezTo>
                    <a:cubicBezTo>
                      <a:pt x="8" y="130"/>
                      <a:pt x="0" y="111"/>
                      <a:pt x="0" y="87"/>
                    </a:cubicBezTo>
                    <a:cubicBezTo>
                      <a:pt x="0" y="62"/>
                      <a:pt x="8" y="42"/>
                      <a:pt x="25" y="25"/>
                    </a:cubicBezTo>
                    <a:cubicBezTo>
                      <a:pt x="41" y="8"/>
                      <a:pt x="61" y="0"/>
                      <a:pt x="86" y="0"/>
                    </a:cubicBezTo>
                    <a:cubicBezTo>
                      <a:pt x="110" y="0"/>
                      <a:pt x="129" y="8"/>
                      <a:pt x="146" y="25"/>
                    </a:cubicBezTo>
                    <a:cubicBezTo>
                      <a:pt x="162" y="42"/>
                      <a:pt x="170" y="63"/>
                      <a:pt x="170" y="88"/>
                    </a:cubicBezTo>
                    <a:cubicBezTo>
                      <a:pt x="170" y="114"/>
                      <a:pt x="162" y="137"/>
                      <a:pt x="146" y="157"/>
                    </a:cubicBezTo>
                    <a:close/>
                    <a:moveTo>
                      <a:pt x="346" y="157"/>
                    </a:moveTo>
                    <a:cubicBezTo>
                      <a:pt x="330" y="177"/>
                      <a:pt x="307" y="191"/>
                      <a:pt x="283" y="198"/>
                    </a:cubicBezTo>
                    <a:cubicBezTo>
                      <a:pt x="283" y="172"/>
                      <a:pt x="283" y="172"/>
                      <a:pt x="283" y="172"/>
                    </a:cubicBezTo>
                    <a:cubicBezTo>
                      <a:pt x="259" y="170"/>
                      <a:pt x="238" y="162"/>
                      <a:pt x="223" y="146"/>
                    </a:cubicBezTo>
                    <a:cubicBezTo>
                      <a:pt x="208" y="130"/>
                      <a:pt x="200" y="111"/>
                      <a:pt x="200" y="87"/>
                    </a:cubicBezTo>
                    <a:cubicBezTo>
                      <a:pt x="200" y="62"/>
                      <a:pt x="208" y="42"/>
                      <a:pt x="224" y="25"/>
                    </a:cubicBezTo>
                    <a:cubicBezTo>
                      <a:pt x="241" y="8"/>
                      <a:pt x="261" y="0"/>
                      <a:pt x="286" y="0"/>
                    </a:cubicBezTo>
                    <a:cubicBezTo>
                      <a:pt x="309" y="0"/>
                      <a:pt x="329" y="8"/>
                      <a:pt x="345" y="25"/>
                    </a:cubicBezTo>
                    <a:cubicBezTo>
                      <a:pt x="361" y="42"/>
                      <a:pt x="370" y="63"/>
                      <a:pt x="370" y="88"/>
                    </a:cubicBezTo>
                    <a:cubicBezTo>
                      <a:pt x="370" y="114"/>
                      <a:pt x="362" y="137"/>
                      <a:pt x="346" y="157"/>
                    </a:cubicBezTo>
                    <a:close/>
                  </a:path>
                </a:pathLst>
              </a:custGeom>
              <a:solidFill>
                <a:schemeClr val="bg1">
                  <a:lumMod val="85000"/>
                </a:schemeClr>
              </a:solidFill>
              <a:ln>
                <a:noFill/>
              </a:ln>
            </p:spPr>
            <p:txBody>
              <a:bodyPr vert="horz" wrap="square" lIns="91440" tIns="45720" rIns="91440" bIns="45720" numCol="1" anchor="t" anchorCtr="0" compatLnSpc="1">
                <a:normAutofit/>
              </a:bodyPr>
              <a:lstStyle/>
              <a:p>
                <a:endParaRPr lang="id-ID"/>
              </a:p>
            </p:txBody>
          </p:sp>
        </p:grpSp>
        <p:sp>
          <p:nvSpPr>
            <p:cNvPr id="28" name="îṧḻide"/>
            <p:cNvSpPr/>
            <p:nvPr/>
          </p:nvSpPr>
          <p:spPr bwMode="auto">
            <a:xfrm>
              <a:off x="2437652" y="2158036"/>
              <a:ext cx="585696" cy="597364"/>
            </a:xfrm>
            <a:custGeom>
              <a:avLst/>
              <a:gdLst>
                <a:gd name="connsiteX0" fmla="*/ 54222 w 585452"/>
                <a:gd name="connsiteY0" fmla="*/ 339785 h 597115"/>
                <a:gd name="connsiteX1" fmla="*/ 231863 w 585452"/>
                <a:gd name="connsiteY1" fmla="*/ 478484 h 597115"/>
                <a:gd name="connsiteX2" fmla="*/ 236511 w 585452"/>
                <a:gd name="connsiteY2" fmla="*/ 476421 h 597115"/>
                <a:gd name="connsiteX3" fmla="*/ 230314 w 585452"/>
                <a:gd name="connsiteY3" fmla="*/ 474359 h 597115"/>
                <a:gd name="connsiteX4" fmla="*/ 182289 w 585452"/>
                <a:gd name="connsiteY4" fmla="*/ 420736 h 597115"/>
                <a:gd name="connsiteX5" fmla="*/ 54222 w 585452"/>
                <a:gd name="connsiteY5" fmla="*/ 339785 h 597115"/>
                <a:gd name="connsiteX6" fmla="*/ 47508 w 585452"/>
                <a:gd name="connsiteY6" fmla="*/ 201087 h 597115"/>
                <a:gd name="connsiteX7" fmla="*/ 39246 w 585452"/>
                <a:gd name="connsiteY7" fmla="*/ 259866 h 597115"/>
                <a:gd name="connsiteX8" fmla="*/ 39246 w 585452"/>
                <a:gd name="connsiteY8" fmla="*/ 260897 h 597115"/>
                <a:gd name="connsiteX9" fmla="*/ 161116 w 585452"/>
                <a:gd name="connsiteY9" fmla="*/ 384643 h 597115"/>
                <a:gd name="connsiteX10" fmla="*/ 131681 w 585452"/>
                <a:gd name="connsiteY10" fmla="*/ 276881 h 597115"/>
                <a:gd name="connsiteX11" fmla="*/ 47508 w 585452"/>
                <a:gd name="connsiteY11" fmla="*/ 201087 h 597115"/>
                <a:gd name="connsiteX12" fmla="*/ 116189 w 585452"/>
                <a:gd name="connsiteY12" fmla="*/ 92809 h 597115"/>
                <a:gd name="connsiteX13" fmla="*/ 58869 w 585452"/>
                <a:gd name="connsiteY13" fmla="*/ 169635 h 597115"/>
                <a:gd name="connsiteX14" fmla="*/ 131165 w 585452"/>
                <a:gd name="connsiteY14" fmla="*/ 246460 h 597115"/>
                <a:gd name="connsiteX15" fmla="*/ 149755 w 585452"/>
                <a:gd name="connsiteY15" fmla="*/ 149526 h 597115"/>
                <a:gd name="connsiteX16" fmla="*/ 116189 w 585452"/>
                <a:gd name="connsiteY16" fmla="*/ 92809 h 597115"/>
                <a:gd name="connsiteX17" fmla="*/ 221535 w 585452"/>
                <a:gd name="connsiteY17" fmla="*/ 42795 h 597115"/>
                <a:gd name="connsiteX18" fmla="*/ 141493 w 585452"/>
                <a:gd name="connsiteY18" fmla="*/ 74247 h 597115"/>
                <a:gd name="connsiteX19" fmla="*/ 163182 w 585452"/>
                <a:gd name="connsiteY19" fmla="*/ 119621 h 597115"/>
                <a:gd name="connsiteX20" fmla="*/ 221535 w 585452"/>
                <a:gd name="connsiteY20" fmla="*/ 42795 h 597115"/>
                <a:gd name="connsiteX21" fmla="*/ 496052 w 585452"/>
                <a:gd name="connsiteY21" fmla="*/ 42574 h 597115"/>
                <a:gd name="connsiteX22" fmla="*/ 574240 w 585452"/>
                <a:gd name="connsiteY22" fmla="*/ 399614 h 597115"/>
                <a:gd name="connsiteX23" fmla="*/ 343397 w 585452"/>
                <a:gd name="connsiteY23" fmla="*/ 479027 h 597115"/>
                <a:gd name="connsiteX24" fmla="*/ 374382 w 585452"/>
                <a:gd name="connsiteY24" fmla="*/ 417147 h 597115"/>
                <a:gd name="connsiteX25" fmla="*/ 444100 w 585452"/>
                <a:gd name="connsiteY25" fmla="*/ 402708 h 597115"/>
                <a:gd name="connsiteX26" fmla="*/ 467856 w 585452"/>
                <a:gd name="connsiteY26" fmla="*/ 393426 h 597115"/>
                <a:gd name="connsiteX27" fmla="*/ 487480 w 585452"/>
                <a:gd name="connsiteY27" fmla="*/ 382597 h 597115"/>
                <a:gd name="connsiteX28" fmla="*/ 494194 w 585452"/>
                <a:gd name="connsiteY28" fmla="*/ 376925 h 597115"/>
                <a:gd name="connsiteX29" fmla="*/ 498842 w 585452"/>
                <a:gd name="connsiteY29" fmla="*/ 372284 h 597115"/>
                <a:gd name="connsiteX30" fmla="*/ 502457 w 585452"/>
                <a:gd name="connsiteY30" fmla="*/ 367127 h 597115"/>
                <a:gd name="connsiteX31" fmla="*/ 498325 w 585452"/>
                <a:gd name="connsiteY31" fmla="*/ 371768 h 597115"/>
                <a:gd name="connsiteX32" fmla="*/ 493161 w 585452"/>
                <a:gd name="connsiteY32" fmla="*/ 375894 h 597115"/>
                <a:gd name="connsiteX33" fmla="*/ 485931 w 585452"/>
                <a:gd name="connsiteY33" fmla="*/ 380535 h 597115"/>
                <a:gd name="connsiteX34" fmla="*/ 465790 w 585452"/>
                <a:gd name="connsiteY34" fmla="*/ 388785 h 597115"/>
                <a:gd name="connsiteX35" fmla="*/ 442035 w 585452"/>
                <a:gd name="connsiteY35" fmla="*/ 394973 h 597115"/>
                <a:gd name="connsiteX36" fmla="*/ 395556 w 585452"/>
                <a:gd name="connsiteY36" fmla="*/ 401677 h 597115"/>
                <a:gd name="connsiteX37" fmla="*/ 381612 w 585452"/>
                <a:gd name="connsiteY37" fmla="*/ 402193 h 597115"/>
                <a:gd name="connsiteX38" fmla="*/ 407950 w 585452"/>
                <a:gd name="connsiteY38" fmla="*/ 344954 h 597115"/>
                <a:gd name="connsiteX39" fmla="*/ 465274 w 585452"/>
                <a:gd name="connsiteY39" fmla="*/ 331031 h 597115"/>
                <a:gd name="connsiteX40" fmla="*/ 485931 w 585452"/>
                <a:gd name="connsiteY40" fmla="*/ 322780 h 597115"/>
                <a:gd name="connsiteX41" fmla="*/ 502973 w 585452"/>
                <a:gd name="connsiteY41" fmla="*/ 312982 h 597115"/>
                <a:gd name="connsiteX42" fmla="*/ 509170 w 585452"/>
                <a:gd name="connsiteY42" fmla="*/ 308341 h 597115"/>
                <a:gd name="connsiteX43" fmla="*/ 513302 w 585452"/>
                <a:gd name="connsiteY43" fmla="*/ 303700 h 597115"/>
                <a:gd name="connsiteX44" fmla="*/ 515884 w 585452"/>
                <a:gd name="connsiteY44" fmla="*/ 299575 h 597115"/>
                <a:gd name="connsiteX45" fmla="*/ 512785 w 585452"/>
                <a:gd name="connsiteY45" fmla="*/ 303700 h 597115"/>
                <a:gd name="connsiteX46" fmla="*/ 508137 w 585452"/>
                <a:gd name="connsiteY46" fmla="*/ 307310 h 597115"/>
                <a:gd name="connsiteX47" fmla="*/ 501940 w 585452"/>
                <a:gd name="connsiteY47" fmla="*/ 311435 h 597115"/>
                <a:gd name="connsiteX48" fmla="*/ 484382 w 585452"/>
                <a:gd name="connsiteY48" fmla="*/ 318655 h 597115"/>
                <a:gd name="connsiteX49" fmla="*/ 463208 w 585452"/>
                <a:gd name="connsiteY49" fmla="*/ 323811 h 597115"/>
                <a:gd name="connsiteX50" fmla="*/ 422927 w 585452"/>
                <a:gd name="connsiteY50" fmla="*/ 329484 h 597115"/>
                <a:gd name="connsiteX51" fmla="*/ 413631 w 585452"/>
                <a:gd name="connsiteY51" fmla="*/ 329999 h 597115"/>
                <a:gd name="connsiteX52" fmla="*/ 436870 w 585452"/>
                <a:gd name="connsiteY52" fmla="*/ 271729 h 597115"/>
                <a:gd name="connsiteX53" fmla="*/ 436870 w 585452"/>
                <a:gd name="connsiteY53" fmla="*/ 272760 h 597115"/>
                <a:gd name="connsiteX54" fmla="*/ 482832 w 585452"/>
                <a:gd name="connsiteY54" fmla="*/ 261931 h 597115"/>
                <a:gd name="connsiteX55" fmla="*/ 499358 w 585452"/>
                <a:gd name="connsiteY55" fmla="*/ 255743 h 597115"/>
                <a:gd name="connsiteX56" fmla="*/ 512269 w 585452"/>
                <a:gd name="connsiteY56" fmla="*/ 248008 h 597115"/>
                <a:gd name="connsiteX57" fmla="*/ 517433 w 585452"/>
                <a:gd name="connsiteY57" fmla="*/ 244398 h 597115"/>
                <a:gd name="connsiteX58" fmla="*/ 520532 w 585452"/>
                <a:gd name="connsiteY58" fmla="*/ 240789 h 597115"/>
                <a:gd name="connsiteX59" fmla="*/ 522597 w 585452"/>
                <a:gd name="connsiteY59" fmla="*/ 237695 h 597115"/>
                <a:gd name="connsiteX60" fmla="*/ 520015 w 585452"/>
                <a:gd name="connsiteY60" fmla="*/ 240789 h 597115"/>
                <a:gd name="connsiteX61" fmla="*/ 516400 w 585452"/>
                <a:gd name="connsiteY61" fmla="*/ 243367 h 597115"/>
                <a:gd name="connsiteX62" fmla="*/ 511752 w 585452"/>
                <a:gd name="connsiteY62" fmla="*/ 246461 h 597115"/>
                <a:gd name="connsiteX63" fmla="*/ 497809 w 585452"/>
                <a:gd name="connsiteY63" fmla="*/ 252133 h 597115"/>
                <a:gd name="connsiteX64" fmla="*/ 481800 w 585452"/>
                <a:gd name="connsiteY64" fmla="*/ 256259 h 597115"/>
                <a:gd name="connsiteX65" fmla="*/ 450297 w 585452"/>
                <a:gd name="connsiteY65" fmla="*/ 260900 h 597115"/>
                <a:gd name="connsiteX66" fmla="*/ 441002 w 585452"/>
                <a:gd name="connsiteY66" fmla="*/ 261415 h 597115"/>
                <a:gd name="connsiteX67" fmla="*/ 446682 w 585452"/>
                <a:gd name="connsiteY67" fmla="*/ 239242 h 597115"/>
                <a:gd name="connsiteX68" fmla="*/ 436354 w 585452"/>
                <a:gd name="connsiteY68" fmla="*/ 262962 h 597115"/>
                <a:gd name="connsiteX69" fmla="*/ 435837 w 585452"/>
                <a:gd name="connsiteY69" fmla="*/ 262962 h 597115"/>
                <a:gd name="connsiteX70" fmla="*/ 427058 w 585452"/>
                <a:gd name="connsiteY70" fmla="*/ 256774 h 597115"/>
                <a:gd name="connsiteX71" fmla="*/ 405368 w 585452"/>
                <a:gd name="connsiteY71" fmla="*/ 237695 h 597115"/>
                <a:gd name="connsiteX72" fmla="*/ 395040 w 585452"/>
                <a:gd name="connsiteY72" fmla="*/ 226866 h 597115"/>
                <a:gd name="connsiteX73" fmla="*/ 387293 w 585452"/>
                <a:gd name="connsiteY73" fmla="*/ 216037 h 597115"/>
                <a:gd name="connsiteX74" fmla="*/ 385227 w 585452"/>
                <a:gd name="connsiteY74" fmla="*/ 210880 h 597115"/>
                <a:gd name="connsiteX75" fmla="*/ 384195 w 585452"/>
                <a:gd name="connsiteY75" fmla="*/ 207270 h 597115"/>
                <a:gd name="connsiteX76" fmla="*/ 383678 w 585452"/>
                <a:gd name="connsiteY76" fmla="*/ 203661 h 597115"/>
                <a:gd name="connsiteX77" fmla="*/ 383678 w 585452"/>
                <a:gd name="connsiteY77" fmla="*/ 207270 h 597115"/>
                <a:gd name="connsiteX78" fmla="*/ 384195 w 585452"/>
                <a:gd name="connsiteY78" fmla="*/ 211396 h 597115"/>
                <a:gd name="connsiteX79" fmla="*/ 386260 w 585452"/>
                <a:gd name="connsiteY79" fmla="*/ 216552 h 597115"/>
                <a:gd name="connsiteX80" fmla="*/ 392457 w 585452"/>
                <a:gd name="connsiteY80" fmla="*/ 228413 h 597115"/>
                <a:gd name="connsiteX81" fmla="*/ 401753 w 585452"/>
                <a:gd name="connsiteY81" fmla="*/ 241304 h 597115"/>
                <a:gd name="connsiteX82" fmla="*/ 431190 w 585452"/>
                <a:gd name="connsiteY82" fmla="*/ 272244 h 597115"/>
                <a:gd name="connsiteX83" fmla="*/ 432222 w 585452"/>
                <a:gd name="connsiteY83" fmla="*/ 270697 h 597115"/>
                <a:gd name="connsiteX84" fmla="*/ 400720 w 585452"/>
                <a:gd name="connsiteY84" fmla="*/ 336187 h 597115"/>
                <a:gd name="connsiteX85" fmla="*/ 389875 w 585452"/>
                <a:gd name="connsiteY85" fmla="*/ 327937 h 597115"/>
                <a:gd name="connsiteX86" fmla="*/ 362505 w 585452"/>
                <a:gd name="connsiteY86" fmla="*/ 304732 h 597115"/>
                <a:gd name="connsiteX87" fmla="*/ 349594 w 585452"/>
                <a:gd name="connsiteY87" fmla="*/ 290808 h 597115"/>
                <a:gd name="connsiteX88" fmla="*/ 340298 w 585452"/>
                <a:gd name="connsiteY88" fmla="*/ 276885 h 597115"/>
                <a:gd name="connsiteX89" fmla="*/ 337200 w 585452"/>
                <a:gd name="connsiteY89" fmla="*/ 271213 h 597115"/>
                <a:gd name="connsiteX90" fmla="*/ 336167 w 585452"/>
                <a:gd name="connsiteY90" fmla="*/ 266056 h 597115"/>
                <a:gd name="connsiteX91" fmla="*/ 335134 w 585452"/>
                <a:gd name="connsiteY91" fmla="*/ 261415 h 597115"/>
                <a:gd name="connsiteX92" fmla="*/ 335650 w 585452"/>
                <a:gd name="connsiteY92" fmla="*/ 266056 h 597115"/>
                <a:gd name="connsiteX93" fmla="*/ 336167 w 585452"/>
                <a:gd name="connsiteY93" fmla="*/ 271213 h 597115"/>
                <a:gd name="connsiteX94" fmla="*/ 338232 w 585452"/>
                <a:gd name="connsiteY94" fmla="*/ 277917 h 597115"/>
                <a:gd name="connsiteX95" fmla="*/ 346495 w 585452"/>
                <a:gd name="connsiteY95" fmla="*/ 292871 h 597115"/>
                <a:gd name="connsiteX96" fmla="*/ 357857 w 585452"/>
                <a:gd name="connsiteY96" fmla="*/ 308857 h 597115"/>
                <a:gd name="connsiteX97" fmla="*/ 395040 w 585452"/>
                <a:gd name="connsiteY97" fmla="*/ 347532 h 597115"/>
                <a:gd name="connsiteX98" fmla="*/ 365603 w 585452"/>
                <a:gd name="connsiteY98" fmla="*/ 402708 h 597115"/>
                <a:gd name="connsiteX99" fmla="*/ 350627 w 585452"/>
                <a:gd name="connsiteY99" fmla="*/ 391364 h 597115"/>
                <a:gd name="connsiteX100" fmla="*/ 314993 w 585452"/>
                <a:gd name="connsiteY100" fmla="*/ 360939 h 597115"/>
                <a:gd name="connsiteX101" fmla="*/ 298467 w 585452"/>
                <a:gd name="connsiteY101" fmla="*/ 342375 h 597115"/>
                <a:gd name="connsiteX102" fmla="*/ 286073 w 585452"/>
                <a:gd name="connsiteY102" fmla="*/ 324843 h 597115"/>
                <a:gd name="connsiteX103" fmla="*/ 282458 w 585452"/>
                <a:gd name="connsiteY103" fmla="*/ 317108 h 597115"/>
                <a:gd name="connsiteX104" fmla="*/ 280392 w 585452"/>
                <a:gd name="connsiteY104" fmla="*/ 310404 h 597115"/>
                <a:gd name="connsiteX105" fmla="*/ 279360 w 585452"/>
                <a:gd name="connsiteY105" fmla="*/ 304732 h 597115"/>
                <a:gd name="connsiteX106" fmla="*/ 279360 w 585452"/>
                <a:gd name="connsiteY106" fmla="*/ 310404 h 597115"/>
                <a:gd name="connsiteX107" fmla="*/ 280909 w 585452"/>
                <a:gd name="connsiteY107" fmla="*/ 317108 h 597115"/>
                <a:gd name="connsiteX108" fmla="*/ 283491 w 585452"/>
                <a:gd name="connsiteY108" fmla="*/ 325874 h 597115"/>
                <a:gd name="connsiteX109" fmla="*/ 293820 w 585452"/>
                <a:gd name="connsiteY109" fmla="*/ 345469 h 597115"/>
                <a:gd name="connsiteX110" fmla="*/ 309312 w 585452"/>
                <a:gd name="connsiteY110" fmla="*/ 366096 h 597115"/>
                <a:gd name="connsiteX111" fmla="*/ 357340 w 585452"/>
                <a:gd name="connsiteY111" fmla="*/ 416631 h 597115"/>
                <a:gd name="connsiteX112" fmla="*/ 251472 w 585452"/>
                <a:gd name="connsiteY112" fmla="*/ 597115 h 597115"/>
                <a:gd name="connsiteX113" fmla="*/ 194665 w 585452"/>
                <a:gd name="connsiteY113" fmla="*/ 585770 h 597115"/>
                <a:gd name="connsiteX114" fmla="*/ 306730 w 585452"/>
                <a:gd name="connsiteY114" fmla="*/ 460979 h 597115"/>
                <a:gd name="connsiteX115" fmla="*/ 242693 w 585452"/>
                <a:gd name="connsiteY115" fmla="*/ 256774 h 597115"/>
                <a:gd name="connsiteX116" fmla="*/ 491612 w 585452"/>
                <a:gd name="connsiteY116" fmla="*/ 43804 h 597115"/>
                <a:gd name="connsiteX117" fmla="*/ 496052 w 585452"/>
                <a:gd name="connsiteY117" fmla="*/ 42574 h 597115"/>
                <a:gd name="connsiteX118" fmla="*/ 260265 w 585452"/>
                <a:gd name="connsiteY118" fmla="*/ 0 h 597115"/>
                <a:gd name="connsiteX119" fmla="*/ 428611 w 585452"/>
                <a:gd name="connsiteY119" fmla="*/ 62389 h 597115"/>
                <a:gd name="connsiteX120" fmla="*/ 405890 w 585452"/>
                <a:gd name="connsiteY120" fmla="*/ 75279 h 597115"/>
                <a:gd name="connsiteX121" fmla="*/ 364578 w 585452"/>
                <a:gd name="connsiteY121" fmla="*/ 99512 h 597115"/>
                <a:gd name="connsiteX122" fmla="*/ 374906 w 585452"/>
                <a:gd name="connsiteY122" fmla="*/ 71154 h 597115"/>
                <a:gd name="connsiteX123" fmla="*/ 299512 w 585452"/>
                <a:gd name="connsiteY123" fmla="*/ 42795 h 597115"/>
                <a:gd name="connsiteX124" fmla="*/ 351151 w 585452"/>
                <a:gd name="connsiteY124" fmla="*/ 108278 h 597115"/>
                <a:gd name="connsiteX125" fmla="*/ 326364 w 585452"/>
                <a:gd name="connsiteY125" fmla="*/ 124777 h 597115"/>
                <a:gd name="connsiteX126" fmla="*/ 260265 w 585452"/>
                <a:gd name="connsiteY126" fmla="*/ 48983 h 597115"/>
                <a:gd name="connsiteX127" fmla="*/ 185387 w 585452"/>
                <a:gd name="connsiteY127" fmla="*/ 141792 h 597115"/>
                <a:gd name="connsiteX128" fmla="*/ 257683 w 585452"/>
                <a:gd name="connsiteY128" fmla="*/ 166026 h 597115"/>
                <a:gd name="connsiteX129" fmla="*/ 276790 w 585452"/>
                <a:gd name="connsiteY129" fmla="*/ 164479 h 597115"/>
                <a:gd name="connsiteX130" fmla="*/ 248904 w 585452"/>
                <a:gd name="connsiteY130" fmla="*/ 194900 h 597115"/>
                <a:gd name="connsiteX131" fmla="*/ 174026 w 585452"/>
                <a:gd name="connsiteY131" fmla="*/ 169635 h 597115"/>
                <a:gd name="connsiteX132" fmla="*/ 160083 w 585452"/>
                <a:gd name="connsiteY132" fmla="*/ 254710 h 597115"/>
                <a:gd name="connsiteX133" fmla="*/ 160600 w 585452"/>
                <a:gd name="connsiteY133" fmla="*/ 261929 h 597115"/>
                <a:gd name="connsiteX134" fmla="*/ 207593 w 585452"/>
                <a:gd name="connsiteY134" fmla="*/ 277397 h 597115"/>
                <a:gd name="connsiteX135" fmla="*/ 203461 w 585452"/>
                <a:gd name="connsiteY135" fmla="*/ 303177 h 597115"/>
                <a:gd name="connsiteX136" fmla="*/ 162665 w 585452"/>
                <a:gd name="connsiteY136" fmla="*/ 291318 h 597115"/>
                <a:gd name="connsiteX137" fmla="*/ 201912 w 585452"/>
                <a:gd name="connsiteY137" fmla="*/ 398049 h 597115"/>
                <a:gd name="connsiteX138" fmla="*/ 218437 w 585452"/>
                <a:gd name="connsiteY138" fmla="*/ 401143 h 597115"/>
                <a:gd name="connsiteX139" fmla="*/ 233929 w 585452"/>
                <a:gd name="connsiteY139" fmla="*/ 430017 h 597115"/>
                <a:gd name="connsiteX140" fmla="*/ 226183 w 585452"/>
                <a:gd name="connsiteY140" fmla="*/ 429501 h 597115"/>
                <a:gd name="connsiteX141" fmla="*/ 248904 w 585452"/>
                <a:gd name="connsiteY141" fmla="*/ 451156 h 597115"/>
                <a:gd name="connsiteX142" fmla="*/ 260782 w 585452"/>
                <a:gd name="connsiteY142" fmla="*/ 465078 h 597115"/>
                <a:gd name="connsiteX143" fmla="*/ 221019 w 585452"/>
                <a:gd name="connsiteY143" fmla="*/ 516123 h 597115"/>
                <a:gd name="connsiteX144" fmla="*/ 0 w 585452"/>
                <a:gd name="connsiteY144" fmla="*/ 259866 h 597115"/>
                <a:gd name="connsiteX145" fmla="*/ 2582 w 585452"/>
                <a:gd name="connsiteY145" fmla="*/ 225320 h 597115"/>
                <a:gd name="connsiteX146" fmla="*/ 23238 w 585452"/>
                <a:gd name="connsiteY146" fmla="*/ 153651 h 597115"/>
                <a:gd name="connsiteX147" fmla="*/ 40795 w 585452"/>
                <a:gd name="connsiteY147" fmla="*/ 121168 h 597115"/>
                <a:gd name="connsiteX148" fmla="*/ 48541 w 585452"/>
                <a:gd name="connsiteY148" fmla="*/ 109824 h 597115"/>
                <a:gd name="connsiteX149" fmla="*/ 108444 w 585452"/>
                <a:gd name="connsiteY149" fmla="*/ 49498 h 597115"/>
                <a:gd name="connsiteX150" fmla="*/ 108444 w 585452"/>
                <a:gd name="connsiteY150" fmla="*/ 46405 h 597115"/>
                <a:gd name="connsiteX151" fmla="*/ 112058 w 585452"/>
                <a:gd name="connsiteY151" fmla="*/ 46405 h 597115"/>
                <a:gd name="connsiteX152" fmla="*/ 260265 w 585452"/>
                <a:gd name="connsiteY152" fmla="*/ 0 h 597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Lst>
              <a:rect l="l" t="t" r="r" b="b"/>
              <a:pathLst>
                <a:path w="585452" h="597115">
                  <a:moveTo>
                    <a:pt x="54222" y="339785"/>
                  </a:moveTo>
                  <a:cubicBezTo>
                    <a:pt x="83140" y="413517"/>
                    <a:pt x="150788" y="468172"/>
                    <a:pt x="231863" y="478484"/>
                  </a:cubicBezTo>
                  <a:cubicBezTo>
                    <a:pt x="233412" y="477968"/>
                    <a:pt x="234962" y="476937"/>
                    <a:pt x="236511" y="476421"/>
                  </a:cubicBezTo>
                  <a:cubicBezTo>
                    <a:pt x="234445" y="475906"/>
                    <a:pt x="232380" y="474874"/>
                    <a:pt x="230314" y="474359"/>
                  </a:cubicBezTo>
                  <a:cubicBezTo>
                    <a:pt x="212240" y="458891"/>
                    <a:pt x="196232" y="440844"/>
                    <a:pt x="182289" y="420736"/>
                  </a:cubicBezTo>
                  <a:cubicBezTo>
                    <a:pt x="131165" y="406299"/>
                    <a:pt x="86755" y="377425"/>
                    <a:pt x="54222" y="339785"/>
                  </a:cubicBezTo>
                  <a:close/>
                  <a:moveTo>
                    <a:pt x="47508" y="201087"/>
                  </a:moveTo>
                  <a:cubicBezTo>
                    <a:pt x="42344" y="220164"/>
                    <a:pt x="39246" y="239757"/>
                    <a:pt x="39246" y="259866"/>
                  </a:cubicBezTo>
                  <a:cubicBezTo>
                    <a:pt x="39246" y="260382"/>
                    <a:pt x="39246" y="260897"/>
                    <a:pt x="39246" y="260897"/>
                  </a:cubicBezTo>
                  <a:cubicBezTo>
                    <a:pt x="59386" y="316067"/>
                    <a:pt x="103796" y="360410"/>
                    <a:pt x="161116" y="384643"/>
                  </a:cubicBezTo>
                  <a:cubicBezTo>
                    <a:pt x="145108" y="352160"/>
                    <a:pt x="134780" y="315552"/>
                    <a:pt x="131681" y="276881"/>
                  </a:cubicBezTo>
                  <a:cubicBezTo>
                    <a:pt x="97599" y="258319"/>
                    <a:pt x="68681" y="232023"/>
                    <a:pt x="47508" y="201087"/>
                  </a:cubicBezTo>
                  <a:close/>
                  <a:moveTo>
                    <a:pt x="116189" y="92809"/>
                  </a:moveTo>
                  <a:cubicBezTo>
                    <a:pt x="91402" y="113949"/>
                    <a:pt x="72296" y="140245"/>
                    <a:pt x="58869" y="169635"/>
                  </a:cubicBezTo>
                  <a:cubicBezTo>
                    <a:pt x="75394" y="200571"/>
                    <a:pt x="100698" y="226867"/>
                    <a:pt x="131165" y="246460"/>
                  </a:cubicBezTo>
                  <a:cubicBezTo>
                    <a:pt x="132198" y="212430"/>
                    <a:pt x="138911" y="179431"/>
                    <a:pt x="149755" y="149526"/>
                  </a:cubicBezTo>
                  <a:cubicBezTo>
                    <a:pt x="134780" y="133542"/>
                    <a:pt x="122903" y="114465"/>
                    <a:pt x="116189" y="92809"/>
                  </a:cubicBezTo>
                  <a:close/>
                  <a:moveTo>
                    <a:pt x="221535" y="42795"/>
                  </a:moveTo>
                  <a:cubicBezTo>
                    <a:pt x="192100" y="47951"/>
                    <a:pt x="165247" y="58779"/>
                    <a:pt x="141493" y="74247"/>
                  </a:cubicBezTo>
                  <a:cubicBezTo>
                    <a:pt x="145108" y="91263"/>
                    <a:pt x="152854" y="106731"/>
                    <a:pt x="163182" y="119621"/>
                  </a:cubicBezTo>
                  <a:cubicBezTo>
                    <a:pt x="178157" y="90231"/>
                    <a:pt x="197781" y="64451"/>
                    <a:pt x="221535" y="42795"/>
                  </a:cubicBezTo>
                  <a:close/>
                  <a:moveTo>
                    <a:pt x="496052" y="42574"/>
                  </a:moveTo>
                  <a:cubicBezTo>
                    <a:pt x="518886" y="70288"/>
                    <a:pt x="618524" y="296739"/>
                    <a:pt x="574240" y="399614"/>
                  </a:cubicBezTo>
                  <a:cubicBezTo>
                    <a:pt x="527245" y="507905"/>
                    <a:pt x="411049" y="503264"/>
                    <a:pt x="343397" y="479027"/>
                  </a:cubicBezTo>
                  <a:cubicBezTo>
                    <a:pt x="350110" y="460979"/>
                    <a:pt x="365603" y="438805"/>
                    <a:pt x="374382" y="417147"/>
                  </a:cubicBezTo>
                  <a:cubicBezTo>
                    <a:pt x="382645" y="415600"/>
                    <a:pt x="415697" y="411990"/>
                    <a:pt x="444100" y="402708"/>
                  </a:cubicBezTo>
                  <a:cubicBezTo>
                    <a:pt x="452363" y="400130"/>
                    <a:pt x="460626" y="397036"/>
                    <a:pt x="467856" y="393426"/>
                  </a:cubicBezTo>
                  <a:cubicBezTo>
                    <a:pt x="475086" y="390332"/>
                    <a:pt x="482316" y="386723"/>
                    <a:pt x="487480" y="382597"/>
                  </a:cubicBezTo>
                  <a:cubicBezTo>
                    <a:pt x="490062" y="381050"/>
                    <a:pt x="492645" y="378988"/>
                    <a:pt x="494194" y="376925"/>
                  </a:cubicBezTo>
                  <a:cubicBezTo>
                    <a:pt x="496260" y="375378"/>
                    <a:pt x="498325" y="373831"/>
                    <a:pt x="498842" y="372284"/>
                  </a:cubicBezTo>
                  <a:cubicBezTo>
                    <a:pt x="500907" y="368674"/>
                    <a:pt x="502457" y="367127"/>
                    <a:pt x="502457" y="367127"/>
                  </a:cubicBezTo>
                  <a:cubicBezTo>
                    <a:pt x="502457" y="367127"/>
                    <a:pt x="500907" y="368674"/>
                    <a:pt x="498325" y="371768"/>
                  </a:cubicBezTo>
                  <a:cubicBezTo>
                    <a:pt x="497292" y="373315"/>
                    <a:pt x="495227" y="374347"/>
                    <a:pt x="493161" y="375894"/>
                  </a:cubicBezTo>
                  <a:cubicBezTo>
                    <a:pt x="491612" y="377441"/>
                    <a:pt x="489030" y="378988"/>
                    <a:pt x="485931" y="380535"/>
                  </a:cubicBezTo>
                  <a:cubicBezTo>
                    <a:pt x="480767" y="383629"/>
                    <a:pt x="473537" y="386207"/>
                    <a:pt x="465790" y="388785"/>
                  </a:cubicBezTo>
                  <a:cubicBezTo>
                    <a:pt x="458560" y="391364"/>
                    <a:pt x="450297" y="393426"/>
                    <a:pt x="442035" y="394973"/>
                  </a:cubicBezTo>
                  <a:cubicBezTo>
                    <a:pt x="424992" y="398583"/>
                    <a:pt x="407950" y="400130"/>
                    <a:pt x="395556" y="401677"/>
                  </a:cubicBezTo>
                  <a:cubicBezTo>
                    <a:pt x="391425" y="401677"/>
                    <a:pt x="384711" y="402193"/>
                    <a:pt x="381612" y="402193"/>
                  </a:cubicBezTo>
                  <a:cubicBezTo>
                    <a:pt x="389359" y="383629"/>
                    <a:pt x="400204" y="364033"/>
                    <a:pt x="407950" y="344954"/>
                  </a:cubicBezTo>
                  <a:cubicBezTo>
                    <a:pt x="414664" y="343407"/>
                    <a:pt x="440485" y="338766"/>
                    <a:pt x="465274" y="331031"/>
                  </a:cubicBezTo>
                  <a:cubicBezTo>
                    <a:pt x="472504" y="328452"/>
                    <a:pt x="479734" y="325874"/>
                    <a:pt x="485931" y="322780"/>
                  </a:cubicBezTo>
                  <a:cubicBezTo>
                    <a:pt x="492645" y="319686"/>
                    <a:pt x="498325" y="316592"/>
                    <a:pt x="502973" y="312982"/>
                  </a:cubicBezTo>
                  <a:cubicBezTo>
                    <a:pt x="505555" y="311435"/>
                    <a:pt x="507621" y="309888"/>
                    <a:pt x="509170" y="308341"/>
                  </a:cubicBezTo>
                  <a:cubicBezTo>
                    <a:pt x="510720" y="306794"/>
                    <a:pt x="512269" y="305247"/>
                    <a:pt x="513302" y="303700"/>
                  </a:cubicBezTo>
                  <a:cubicBezTo>
                    <a:pt x="514851" y="301122"/>
                    <a:pt x="515884" y="299575"/>
                    <a:pt x="515884" y="299575"/>
                  </a:cubicBezTo>
                  <a:cubicBezTo>
                    <a:pt x="515884" y="299575"/>
                    <a:pt x="514851" y="301122"/>
                    <a:pt x="512785" y="303700"/>
                  </a:cubicBezTo>
                  <a:cubicBezTo>
                    <a:pt x="511752" y="304732"/>
                    <a:pt x="510203" y="305763"/>
                    <a:pt x="508137" y="307310"/>
                  </a:cubicBezTo>
                  <a:cubicBezTo>
                    <a:pt x="506588" y="308857"/>
                    <a:pt x="504522" y="309888"/>
                    <a:pt x="501940" y="311435"/>
                  </a:cubicBezTo>
                  <a:cubicBezTo>
                    <a:pt x="497292" y="314014"/>
                    <a:pt x="491095" y="316592"/>
                    <a:pt x="484382" y="318655"/>
                  </a:cubicBezTo>
                  <a:cubicBezTo>
                    <a:pt x="477668" y="320717"/>
                    <a:pt x="470438" y="322264"/>
                    <a:pt x="463208" y="323811"/>
                  </a:cubicBezTo>
                  <a:cubicBezTo>
                    <a:pt x="448748" y="326905"/>
                    <a:pt x="433772" y="328452"/>
                    <a:pt x="422927" y="329484"/>
                  </a:cubicBezTo>
                  <a:cubicBezTo>
                    <a:pt x="419312" y="329999"/>
                    <a:pt x="416213" y="329999"/>
                    <a:pt x="413631" y="329999"/>
                  </a:cubicBezTo>
                  <a:cubicBezTo>
                    <a:pt x="421894" y="309373"/>
                    <a:pt x="429640" y="289261"/>
                    <a:pt x="436870" y="271729"/>
                  </a:cubicBezTo>
                  <a:lnTo>
                    <a:pt x="436870" y="272760"/>
                  </a:lnTo>
                  <a:cubicBezTo>
                    <a:pt x="436870" y="272760"/>
                    <a:pt x="460626" y="269150"/>
                    <a:pt x="482832" y="261931"/>
                  </a:cubicBezTo>
                  <a:cubicBezTo>
                    <a:pt x="488513" y="259868"/>
                    <a:pt x="494194" y="257806"/>
                    <a:pt x="499358" y="255743"/>
                  </a:cubicBezTo>
                  <a:cubicBezTo>
                    <a:pt x="504522" y="253165"/>
                    <a:pt x="509170" y="250586"/>
                    <a:pt x="512269" y="248008"/>
                  </a:cubicBezTo>
                  <a:cubicBezTo>
                    <a:pt x="514335" y="246977"/>
                    <a:pt x="515884" y="245430"/>
                    <a:pt x="517433" y="244398"/>
                  </a:cubicBezTo>
                  <a:cubicBezTo>
                    <a:pt x="518466" y="242851"/>
                    <a:pt x="519499" y="241820"/>
                    <a:pt x="520532" y="240789"/>
                  </a:cubicBezTo>
                  <a:cubicBezTo>
                    <a:pt x="521565" y="238726"/>
                    <a:pt x="522597" y="237695"/>
                    <a:pt x="522597" y="237695"/>
                  </a:cubicBezTo>
                  <a:cubicBezTo>
                    <a:pt x="522597" y="237695"/>
                    <a:pt x="521565" y="238726"/>
                    <a:pt x="520015" y="240789"/>
                  </a:cubicBezTo>
                  <a:cubicBezTo>
                    <a:pt x="519499" y="241820"/>
                    <a:pt x="517950" y="242336"/>
                    <a:pt x="516400" y="243367"/>
                  </a:cubicBezTo>
                  <a:cubicBezTo>
                    <a:pt x="515367" y="244398"/>
                    <a:pt x="513302" y="245430"/>
                    <a:pt x="511752" y="246461"/>
                  </a:cubicBezTo>
                  <a:cubicBezTo>
                    <a:pt x="507621" y="248524"/>
                    <a:pt x="502973" y="250586"/>
                    <a:pt x="497809" y="252133"/>
                  </a:cubicBezTo>
                  <a:cubicBezTo>
                    <a:pt x="492645" y="253680"/>
                    <a:pt x="487480" y="255227"/>
                    <a:pt x="481800" y="256259"/>
                  </a:cubicBezTo>
                  <a:cubicBezTo>
                    <a:pt x="470438" y="258837"/>
                    <a:pt x="459077" y="259868"/>
                    <a:pt x="450297" y="260900"/>
                  </a:cubicBezTo>
                  <a:cubicBezTo>
                    <a:pt x="446682" y="260900"/>
                    <a:pt x="443584" y="261415"/>
                    <a:pt x="441002" y="261415"/>
                  </a:cubicBezTo>
                  <a:cubicBezTo>
                    <a:pt x="467340" y="194894"/>
                    <a:pt x="479734" y="162407"/>
                    <a:pt x="446682" y="239242"/>
                  </a:cubicBezTo>
                  <a:cubicBezTo>
                    <a:pt x="443067" y="246977"/>
                    <a:pt x="436354" y="262962"/>
                    <a:pt x="436354" y="262962"/>
                  </a:cubicBezTo>
                  <a:cubicBezTo>
                    <a:pt x="435837" y="262962"/>
                    <a:pt x="435837" y="262962"/>
                    <a:pt x="435837" y="262962"/>
                  </a:cubicBezTo>
                  <a:cubicBezTo>
                    <a:pt x="434288" y="261931"/>
                    <a:pt x="431190" y="259868"/>
                    <a:pt x="427058" y="256774"/>
                  </a:cubicBezTo>
                  <a:cubicBezTo>
                    <a:pt x="420861" y="251618"/>
                    <a:pt x="413115" y="245430"/>
                    <a:pt x="405368" y="237695"/>
                  </a:cubicBezTo>
                  <a:cubicBezTo>
                    <a:pt x="401753" y="234085"/>
                    <a:pt x="398138" y="230475"/>
                    <a:pt x="395040" y="226866"/>
                  </a:cubicBezTo>
                  <a:cubicBezTo>
                    <a:pt x="391941" y="222740"/>
                    <a:pt x="389359" y="219131"/>
                    <a:pt x="387293" y="216037"/>
                  </a:cubicBezTo>
                  <a:cubicBezTo>
                    <a:pt x="386777" y="213974"/>
                    <a:pt x="385744" y="212427"/>
                    <a:pt x="385227" y="210880"/>
                  </a:cubicBezTo>
                  <a:cubicBezTo>
                    <a:pt x="384711" y="209333"/>
                    <a:pt x="384195" y="208302"/>
                    <a:pt x="384195" y="207270"/>
                  </a:cubicBezTo>
                  <a:cubicBezTo>
                    <a:pt x="383678" y="204692"/>
                    <a:pt x="383678" y="203661"/>
                    <a:pt x="383678" y="203661"/>
                  </a:cubicBezTo>
                  <a:cubicBezTo>
                    <a:pt x="383678" y="203661"/>
                    <a:pt x="383678" y="204692"/>
                    <a:pt x="383678" y="207270"/>
                  </a:cubicBezTo>
                  <a:cubicBezTo>
                    <a:pt x="383678" y="208302"/>
                    <a:pt x="384195" y="209849"/>
                    <a:pt x="384195" y="211396"/>
                  </a:cubicBezTo>
                  <a:cubicBezTo>
                    <a:pt x="384711" y="212943"/>
                    <a:pt x="385227" y="214490"/>
                    <a:pt x="386260" y="216552"/>
                  </a:cubicBezTo>
                  <a:cubicBezTo>
                    <a:pt x="387293" y="220162"/>
                    <a:pt x="389875" y="224287"/>
                    <a:pt x="392457" y="228413"/>
                  </a:cubicBezTo>
                  <a:cubicBezTo>
                    <a:pt x="395040" y="232538"/>
                    <a:pt x="398138" y="237179"/>
                    <a:pt x="401753" y="241304"/>
                  </a:cubicBezTo>
                  <a:cubicBezTo>
                    <a:pt x="415180" y="257806"/>
                    <a:pt x="431190" y="272244"/>
                    <a:pt x="431190" y="272244"/>
                  </a:cubicBezTo>
                  <a:lnTo>
                    <a:pt x="432222" y="270697"/>
                  </a:lnTo>
                  <a:cubicBezTo>
                    <a:pt x="421894" y="293387"/>
                    <a:pt x="411565" y="315561"/>
                    <a:pt x="400720" y="336187"/>
                  </a:cubicBezTo>
                  <a:cubicBezTo>
                    <a:pt x="398655" y="334640"/>
                    <a:pt x="394523" y="332062"/>
                    <a:pt x="389875" y="327937"/>
                  </a:cubicBezTo>
                  <a:cubicBezTo>
                    <a:pt x="382129" y="322264"/>
                    <a:pt x="371800" y="314014"/>
                    <a:pt x="362505" y="304732"/>
                  </a:cubicBezTo>
                  <a:cubicBezTo>
                    <a:pt x="357857" y="300091"/>
                    <a:pt x="353725" y="295449"/>
                    <a:pt x="349594" y="290808"/>
                  </a:cubicBezTo>
                  <a:cubicBezTo>
                    <a:pt x="345979" y="286167"/>
                    <a:pt x="342364" y="281526"/>
                    <a:pt x="340298" y="276885"/>
                  </a:cubicBezTo>
                  <a:cubicBezTo>
                    <a:pt x="338749" y="274823"/>
                    <a:pt x="337716" y="272760"/>
                    <a:pt x="337200" y="271213"/>
                  </a:cubicBezTo>
                  <a:cubicBezTo>
                    <a:pt x="336683" y="269150"/>
                    <a:pt x="336167" y="267603"/>
                    <a:pt x="336167" y="266056"/>
                  </a:cubicBezTo>
                  <a:cubicBezTo>
                    <a:pt x="335650" y="263478"/>
                    <a:pt x="335134" y="261415"/>
                    <a:pt x="335134" y="261415"/>
                  </a:cubicBezTo>
                  <a:cubicBezTo>
                    <a:pt x="335134" y="261415"/>
                    <a:pt x="335134" y="263478"/>
                    <a:pt x="335650" y="266056"/>
                  </a:cubicBezTo>
                  <a:cubicBezTo>
                    <a:pt x="335134" y="267603"/>
                    <a:pt x="336167" y="269150"/>
                    <a:pt x="336167" y="271213"/>
                  </a:cubicBezTo>
                  <a:cubicBezTo>
                    <a:pt x="336683" y="273276"/>
                    <a:pt x="337716" y="275338"/>
                    <a:pt x="338232" y="277917"/>
                  </a:cubicBezTo>
                  <a:cubicBezTo>
                    <a:pt x="340298" y="282558"/>
                    <a:pt x="342880" y="287714"/>
                    <a:pt x="346495" y="292871"/>
                  </a:cubicBezTo>
                  <a:cubicBezTo>
                    <a:pt x="349594" y="298544"/>
                    <a:pt x="353725" y="303700"/>
                    <a:pt x="357857" y="308857"/>
                  </a:cubicBezTo>
                  <a:cubicBezTo>
                    <a:pt x="374899" y="329484"/>
                    <a:pt x="395040" y="347532"/>
                    <a:pt x="395040" y="347532"/>
                  </a:cubicBezTo>
                  <a:cubicBezTo>
                    <a:pt x="385227" y="366612"/>
                    <a:pt x="375415" y="385176"/>
                    <a:pt x="365603" y="402708"/>
                  </a:cubicBezTo>
                  <a:cubicBezTo>
                    <a:pt x="362505" y="400646"/>
                    <a:pt x="357340" y="397036"/>
                    <a:pt x="350627" y="391364"/>
                  </a:cubicBezTo>
                  <a:cubicBezTo>
                    <a:pt x="340815" y="383629"/>
                    <a:pt x="327387" y="372800"/>
                    <a:pt x="314993" y="360939"/>
                  </a:cubicBezTo>
                  <a:cubicBezTo>
                    <a:pt x="309312" y="354751"/>
                    <a:pt x="303115" y="348563"/>
                    <a:pt x="298467" y="342375"/>
                  </a:cubicBezTo>
                  <a:cubicBezTo>
                    <a:pt x="293303" y="336187"/>
                    <a:pt x="288655" y="330515"/>
                    <a:pt x="286073" y="324843"/>
                  </a:cubicBezTo>
                  <a:cubicBezTo>
                    <a:pt x="284524" y="321749"/>
                    <a:pt x="282975" y="319170"/>
                    <a:pt x="282458" y="317108"/>
                  </a:cubicBezTo>
                  <a:cubicBezTo>
                    <a:pt x="281425" y="314529"/>
                    <a:pt x="280392" y="312467"/>
                    <a:pt x="280392" y="310404"/>
                  </a:cubicBezTo>
                  <a:cubicBezTo>
                    <a:pt x="279876" y="306794"/>
                    <a:pt x="279360" y="304732"/>
                    <a:pt x="279360" y="304732"/>
                  </a:cubicBezTo>
                  <a:cubicBezTo>
                    <a:pt x="279360" y="304732"/>
                    <a:pt x="279360" y="306794"/>
                    <a:pt x="279360" y="310404"/>
                  </a:cubicBezTo>
                  <a:cubicBezTo>
                    <a:pt x="279360" y="312467"/>
                    <a:pt x="280392" y="314529"/>
                    <a:pt x="280909" y="317108"/>
                  </a:cubicBezTo>
                  <a:cubicBezTo>
                    <a:pt x="281425" y="320202"/>
                    <a:pt x="282458" y="322780"/>
                    <a:pt x="283491" y="325874"/>
                  </a:cubicBezTo>
                  <a:cubicBezTo>
                    <a:pt x="286073" y="332062"/>
                    <a:pt x="289688" y="338766"/>
                    <a:pt x="293820" y="345469"/>
                  </a:cubicBezTo>
                  <a:cubicBezTo>
                    <a:pt x="298467" y="352689"/>
                    <a:pt x="303632" y="359392"/>
                    <a:pt x="309312" y="366096"/>
                  </a:cubicBezTo>
                  <a:cubicBezTo>
                    <a:pt x="331002" y="393426"/>
                    <a:pt x="356824" y="416631"/>
                    <a:pt x="357340" y="416631"/>
                  </a:cubicBezTo>
                  <a:cubicBezTo>
                    <a:pt x="347528" y="433648"/>
                    <a:pt x="251472" y="597115"/>
                    <a:pt x="251472" y="597115"/>
                  </a:cubicBezTo>
                  <a:lnTo>
                    <a:pt x="194665" y="585770"/>
                  </a:lnTo>
                  <a:cubicBezTo>
                    <a:pt x="202412" y="577004"/>
                    <a:pt x="206027" y="607944"/>
                    <a:pt x="306730" y="460979"/>
                  </a:cubicBezTo>
                  <a:cubicBezTo>
                    <a:pt x="254571" y="423851"/>
                    <a:pt x="203445" y="347016"/>
                    <a:pt x="242693" y="256774"/>
                  </a:cubicBezTo>
                  <a:cubicBezTo>
                    <a:pt x="293303" y="139202"/>
                    <a:pt x="495743" y="85057"/>
                    <a:pt x="491612" y="43804"/>
                  </a:cubicBezTo>
                  <a:cubicBezTo>
                    <a:pt x="491095" y="38712"/>
                    <a:pt x="492790" y="38615"/>
                    <a:pt x="496052" y="42574"/>
                  </a:cubicBezTo>
                  <a:close/>
                  <a:moveTo>
                    <a:pt x="260265" y="0"/>
                  </a:moveTo>
                  <a:cubicBezTo>
                    <a:pt x="324299" y="0"/>
                    <a:pt x="383168" y="23718"/>
                    <a:pt x="428611" y="62389"/>
                  </a:cubicBezTo>
                  <a:cubicBezTo>
                    <a:pt x="420865" y="66513"/>
                    <a:pt x="413119" y="71154"/>
                    <a:pt x="405890" y="75279"/>
                  </a:cubicBezTo>
                  <a:cubicBezTo>
                    <a:pt x="392980" y="83013"/>
                    <a:pt x="379037" y="91263"/>
                    <a:pt x="364578" y="99512"/>
                  </a:cubicBezTo>
                  <a:cubicBezTo>
                    <a:pt x="369225" y="90747"/>
                    <a:pt x="372840" y="81466"/>
                    <a:pt x="374906" y="71154"/>
                  </a:cubicBezTo>
                  <a:cubicBezTo>
                    <a:pt x="352184" y="57748"/>
                    <a:pt x="326364" y="47436"/>
                    <a:pt x="299512" y="42795"/>
                  </a:cubicBezTo>
                  <a:cubicBezTo>
                    <a:pt x="319651" y="61357"/>
                    <a:pt x="336692" y="83528"/>
                    <a:pt x="351151" y="108278"/>
                  </a:cubicBezTo>
                  <a:cubicBezTo>
                    <a:pt x="342889" y="113434"/>
                    <a:pt x="334627" y="119105"/>
                    <a:pt x="326364" y="124777"/>
                  </a:cubicBezTo>
                  <a:cubicBezTo>
                    <a:pt x="309323" y="94356"/>
                    <a:pt x="287118" y="68576"/>
                    <a:pt x="260265" y="48983"/>
                  </a:cubicBezTo>
                  <a:cubicBezTo>
                    <a:pt x="228765" y="72185"/>
                    <a:pt x="202945" y="104153"/>
                    <a:pt x="185387" y="141792"/>
                  </a:cubicBezTo>
                  <a:cubicBezTo>
                    <a:pt x="205527" y="157260"/>
                    <a:pt x="230314" y="166026"/>
                    <a:pt x="257683" y="166026"/>
                  </a:cubicBezTo>
                  <a:cubicBezTo>
                    <a:pt x="264396" y="166026"/>
                    <a:pt x="270593" y="165510"/>
                    <a:pt x="276790" y="164479"/>
                  </a:cubicBezTo>
                  <a:cubicBezTo>
                    <a:pt x="266462" y="174275"/>
                    <a:pt x="257683" y="184587"/>
                    <a:pt x="248904" y="194900"/>
                  </a:cubicBezTo>
                  <a:cubicBezTo>
                    <a:pt x="221019" y="193353"/>
                    <a:pt x="195715" y="184587"/>
                    <a:pt x="174026" y="169635"/>
                  </a:cubicBezTo>
                  <a:cubicBezTo>
                    <a:pt x="165247" y="196446"/>
                    <a:pt x="160083" y="224805"/>
                    <a:pt x="160083" y="254710"/>
                  </a:cubicBezTo>
                  <a:cubicBezTo>
                    <a:pt x="160083" y="257288"/>
                    <a:pt x="160600" y="259866"/>
                    <a:pt x="160600" y="261929"/>
                  </a:cubicBezTo>
                  <a:cubicBezTo>
                    <a:pt x="175575" y="268631"/>
                    <a:pt x="191067" y="273788"/>
                    <a:pt x="207593" y="277397"/>
                  </a:cubicBezTo>
                  <a:cubicBezTo>
                    <a:pt x="205527" y="286162"/>
                    <a:pt x="204494" y="294412"/>
                    <a:pt x="203461" y="303177"/>
                  </a:cubicBezTo>
                  <a:cubicBezTo>
                    <a:pt x="189518" y="300084"/>
                    <a:pt x="175575" y="296474"/>
                    <a:pt x="162665" y="291318"/>
                  </a:cubicBezTo>
                  <a:cubicBezTo>
                    <a:pt x="168346" y="331020"/>
                    <a:pt x="181772" y="367112"/>
                    <a:pt x="201912" y="398049"/>
                  </a:cubicBezTo>
                  <a:cubicBezTo>
                    <a:pt x="207593" y="399596"/>
                    <a:pt x="213273" y="400111"/>
                    <a:pt x="218437" y="401143"/>
                  </a:cubicBezTo>
                  <a:cubicBezTo>
                    <a:pt x="223085" y="410939"/>
                    <a:pt x="228249" y="420736"/>
                    <a:pt x="233929" y="430017"/>
                  </a:cubicBezTo>
                  <a:cubicBezTo>
                    <a:pt x="231347" y="430017"/>
                    <a:pt x="228765" y="430017"/>
                    <a:pt x="226183" y="429501"/>
                  </a:cubicBezTo>
                  <a:cubicBezTo>
                    <a:pt x="233412" y="437751"/>
                    <a:pt x="240642" y="444454"/>
                    <a:pt x="248904" y="451156"/>
                  </a:cubicBezTo>
                  <a:cubicBezTo>
                    <a:pt x="252519" y="456313"/>
                    <a:pt x="256650" y="460953"/>
                    <a:pt x="260782" y="465078"/>
                  </a:cubicBezTo>
                  <a:cubicBezTo>
                    <a:pt x="242191" y="491374"/>
                    <a:pt x="229281" y="506842"/>
                    <a:pt x="221019" y="516123"/>
                  </a:cubicBezTo>
                  <a:cubicBezTo>
                    <a:pt x="96050" y="497561"/>
                    <a:pt x="0" y="389799"/>
                    <a:pt x="0" y="259866"/>
                  </a:cubicBezTo>
                  <a:cubicBezTo>
                    <a:pt x="0" y="248007"/>
                    <a:pt x="1033" y="236664"/>
                    <a:pt x="2582" y="225320"/>
                  </a:cubicBezTo>
                  <a:cubicBezTo>
                    <a:pt x="6197" y="200056"/>
                    <a:pt x="12910" y="176338"/>
                    <a:pt x="23238" y="153651"/>
                  </a:cubicBezTo>
                  <a:cubicBezTo>
                    <a:pt x="28402" y="142823"/>
                    <a:pt x="34082" y="131996"/>
                    <a:pt x="40795" y="121168"/>
                  </a:cubicBezTo>
                  <a:cubicBezTo>
                    <a:pt x="42861" y="117559"/>
                    <a:pt x="45443" y="113434"/>
                    <a:pt x="48541" y="109824"/>
                  </a:cubicBezTo>
                  <a:cubicBezTo>
                    <a:pt x="65066" y="86622"/>
                    <a:pt x="85206" y="65998"/>
                    <a:pt x="108444" y="49498"/>
                  </a:cubicBezTo>
                  <a:cubicBezTo>
                    <a:pt x="108444" y="48467"/>
                    <a:pt x="108444" y="47436"/>
                    <a:pt x="108444" y="46405"/>
                  </a:cubicBezTo>
                  <a:lnTo>
                    <a:pt x="112058" y="46405"/>
                  </a:lnTo>
                  <a:cubicBezTo>
                    <a:pt x="154403" y="17531"/>
                    <a:pt x="205011" y="0"/>
                    <a:pt x="260265" y="0"/>
                  </a:cubicBezTo>
                  <a:close/>
                </a:path>
              </a:pathLst>
            </a:custGeom>
            <a:solidFill>
              <a:schemeClr val="accent2"/>
            </a:solidFill>
            <a:ln>
              <a:noFill/>
            </a:ln>
          </p:spPr>
          <p:txBody>
            <a:bodyPr wrap="square" lIns="91440" tIns="45720" rIns="91440" bIns="4572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29" name="išļïdé"/>
            <p:cNvSpPr/>
            <p:nvPr/>
          </p:nvSpPr>
          <p:spPr bwMode="auto">
            <a:xfrm>
              <a:off x="1146017" y="2983565"/>
              <a:ext cx="3169948" cy="1565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20000"/>
                </a:lnSpc>
                <a:spcBef>
                  <a:spcPts val="0"/>
                </a:spcBef>
                <a:spcAft>
                  <a:spcPts val="0"/>
                </a:spcAft>
              </a:pPr>
              <a:r>
                <a:rPr sz="1600" dirty="0">
                  <a:latin typeface="微软雅黑" panose="020B0503020204020204" pitchFamily="34" charset="-122"/>
                  <a:ea typeface="微软雅黑" panose="020B0503020204020204" pitchFamily="34" charset="-122"/>
                  <a:cs typeface="微软雅黑" panose="020B0503020204020204" pitchFamily="34" charset="-122"/>
                </a:rPr>
                <a:t>坡道材料常见的有混凝土或石块等，面层亦以水泥砂浆居多，对经常处于潮湿、坡度较陡或采用水磨石做面层的，在其表面必须做防滑处理。坡道构造如图2-5-30所示。</a:t>
              </a:r>
            </a:p>
          </p:txBody>
        </p:sp>
      </p:grpSp>
      <p:sp>
        <p:nvSpPr>
          <p:cNvPr id="2" name="文本框 1"/>
          <p:cNvSpPr txBox="1"/>
          <p:nvPr/>
        </p:nvSpPr>
        <p:spPr>
          <a:xfrm>
            <a:off x="1112060" y="388938"/>
            <a:ext cx="4069540" cy="521970"/>
          </a:xfrm>
          <a:prstGeom prst="rect">
            <a:avLst/>
          </a:prstGeom>
          <a:noFill/>
        </p:spPr>
        <p:txBody>
          <a:bodyPr wrap="square">
            <a:spAutoFit/>
          </a:bodyPr>
          <a:lstStyle/>
          <a:p>
            <a:pPr eaLnBrk="1" fontAlgn="auto" hangingPunct="1">
              <a:spcBef>
                <a:spcPts val="0"/>
              </a:spcBef>
              <a:spcAft>
                <a:spcPts val="0"/>
              </a:spcAft>
              <a:defRPr/>
            </a:pPr>
            <a:r>
              <a:rPr lang="zh-CN" altLang="en-US" sz="2800" b="1" dirty="0">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三、坡道构造</a:t>
            </a:r>
          </a:p>
        </p:txBody>
      </p:sp>
      <p:pic>
        <p:nvPicPr>
          <p:cNvPr id="6" name="图片 5"/>
          <p:cNvPicPr>
            <a:picLocks noChangeAspect="1"/>
          </p:cNvPicPr>
          <p:nvPr/>
        </p:nvPicPr>
        <p:blipFill>
          <a:blip r:embed="rId2"/>
          <a:stretch>
            <a:fillRect/>
          </a:stretch>
        </p:blipFill>
        <p:spPr>
          <a:xfrm>
            <a:off x="4921250" y="1844675"/>
            <a:ext cx="3600000" cy="4076926"/>
          </a:xfrm>
          <a:prstGeom prst="rect">
            <a:avLst/>
          </a:prstGeom>
        </p:spPr>
      </p:pic>
      <p:pic>
        <p:nvPicPr>
          <p:cNvPr id="7" name="图片 6"/>
          <p:cNvPicPr>
            <a:picLocks noChangeAspect="1"/>
          </p:cNvPicPr>
          <p:nvPr/>
        </p:nvPicPr>
        <p:blipFill>
          <a:blip r:embed="rId3"/>
          <a:stretch>
            <a:fillRect/>
          </a:stretch>
        </p:blipFill>
        <p:spPr>
          <a:xfrm>
            <a:off x="8521065" y="2906395"/>
            <a:ext cx="3600000" cy="3014815"/>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custDataLst>
              <p:tags r:id="rId2"/>
            </p:custDataLst>
          </p:nvPr>
        </p:nvSpPr>
        <p:spPr>
          <a:xfrm flipV="1">
            <a:off x="635" y="-4"/>
            <a:ext cx="2854187" cy="6858001"/>
          </a:xfrm>
          <a:prstGeom prst="rect">
            <a:avLst/>
          </a:prstGeom>
          <a:solidFill>
            <a:schemeClr val="accent2"/>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pic>
        <p:nvPicPr>
          <p:cNvPr id="7" name="图片 6" descr="G:\网站上传数据\数字资源\14高职-建筑类\20-10579-7建筑识图与构造（主编：匡星）课件+样章+试卷+图片+教案\978-7-200-10579-7-IMG\image168.jpegimage168"/>
          <p:cNvPicPr preferRelativeResize="0">
            <a:picLocks noChangeAspect="1"/>
          </p:cNvPicPr>
          <p:nvPr>
            <p:custDataLst>
              <p:tags r:id="rId3"/>
            </p:custDataLst>
          </p:nvPr>
        </p:nvPicPr>
        <p:blipFill>
          <a:blip r:embed="rId11"/>
          <a:srcRect/>
          <a:stretch>
            <a:fillRect/>
          </a:stretch>
        </p:blipFill>
        <p:spPr>
          <a:xfrm>
            <a:off x="0" y="4215"/>
            <a:ext cx="3187700" cy="2386330"/>
          </a:xfrm>
          <a:prstGeom prst="rect">
            <a:avLst/>
          </a:prstGeom>
          <a:noFill/>
        </p:spPr>
      </p:pic>
      <p:sp>
        <p:nvSpPr>
          <p:cNvPr id="16" name="PA_ImportSvg_636718437355870003"/>
          <p:cNvSpPr/>
          <p:nvPr>
            <p:custDataLst>
              <p:tags r:id="rId4"/>
            </p:custDataLst>
          </p:nvPr>
        </p:nvSpPr>
        <p:spPr>
          <a:xfrm>
            <a:off x="690442" y="4180792"/>
            <a:ext cx="2813579" cy="2677207"/>
          </a:xfrm>
          <a:custGeom>
            <a:avLst/>
            <a:gdLst/>
            <a:ahLst/>
            <a:cxnLst/>
            <a:rect l="l" t="t" r="r" b="b"/>
            <a:pathLst>
              <a:path w="995681" h="947420">
                <a:moveTo>
                  <a:pt x="995681" y="947420"/>
                </a:moveTo>
                <a:lnTo>
                  <a:pt x="754381" y="947420"/>
                </a:lnTo>
                <a:lnTo>
                  <a:pt x="683261" y="748030"/>
                </a:lnTo>
                <a:lnTo>
                  <a:pt x="307341" y="748030"/>
                </a:lnTo>
                <a:lnTo>
                  <a:pt x="236221" y="947420"/>
                </a:lnTo>
                <a:lnTo>
                  <a:pt x="1" y="947420"/>
                </a:lnTo>
                <a:lnTo>
                  <a:pt x="363221" y="0"/>
                </a:lnTo>
                <a:lnTo>
                  <a:pt x="632461" y="0"/>
                </a:lnTo>
                <a:close/>
                <a:moveTo>
                  <a:pt x="379731" y="544830"/>
                </a:moveTo>
                <a:lnTo>
                  <a:pt x="610871" y="544830"/>
                </a:lnTo>
                <a:lnTo>
                  <a:pt x="495301" y="226060"/>
                </a:lnTo>
                <a:close/>
              </a:path>
            </a:pathLst>
          </a:custGeom>
          <a:solidFill>
            <a:schemeClr val="bg2"/>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solidFill>
                <a:srgbClr val="E7E6E6">
                  <a:lumMod val="10000"/>
                </a:srgbClr>
              </a:solidFill>
              <a:latin typeface="Arial" panose="020B0604020202020204" pitchFamily="34" charset="0"/>
              <a:ea typeface="微软雅黑" panose="020B0503020204020204" pitchFamily="34" charset="-122"/>
            </a:endParaRPr>
          </a:p>
        </p:txBody>
      </p:sp>
      <p:sp>
        <p:nvSpPr>
          <p:cNvPr id="17" name="直角三角形 16"/>
          <p:cNvSpPr/>
          <p:nvPr>
            <p:custDataLst>
              <p:tags r:id="rId5"/>
            </p:custDataLst>
          </p:nvPr>
        </p:nvSpPr>
        <p:spPr>
          <a:xfrm rot="5400000">
            <a:off x="2854822" y="2392767"/>
            <a:ext cx="338639" cy="338639"/>
          </a:xfrm>
          <a:prstGeom prst="rtTriangle">
            <a:avLst/>
          </a:prstGeom>
          <a:solidFill>
            <a:srgbClr val="000000">
              <a:lumMod val="65000"/>
              <a:lumOff val="35000"/>
            </a:srgbClr>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微软雅黑" panose="020B0503020204020204" pitchFamily="34" charset="-122"/>
            </a:endParaRPr>
          </a:p>
        </p:txBody>
      </p:sp>
      <p:sp>
        <p:nvSpPr>
          <p:cNvPr id="12" name="文本框 11"/>
          <p:cNvSpPr txBox="1"/>
          <p:nvPr>
            <p:custDataLst>
              <p:tags r:id="rId6"/>
            </p:custDataLst>
          </p:nvPr>
        </p:nvSpPr>
        <p:spPr>
          <a:xfrm>
            <a:off x="3503929" y="3313520"/>
            <a:ext cx="6739527" cy="2308324"/>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 了解楼梯的基本构成。</a:t>
            </a:r>
          </a:p>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 掌握楼梯平面图、剖面图与节点详图。</a:t>
            </a:r>
          </a:p>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3. </a:t>
            </a:r>
            <a:r>
              <a:rPr sz="1800" dirty="0" err="1"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掌握绘制楼梯平面图、楼梯剖面图和楼梯节点详图</a:t>
            </a: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92430" indent="-285750">
              <a:lnSpc>
                <a:spcPct val="150000"/>
              </a:lnSpc>
              <a:spcBef>
                <a:spcPts val="0"/>
              </a:spcBef>
              <a:spcAft>
                <a:spcPts val="600"/>
              </a:spcAft>
              <a:buFont typeface="Arial" panose="020B0604020202020204" pitchFamily="34" charset="0"/>
              <a:buChar char="•"/>
              <a:defRPr/>
            </a:pPr>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4. </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在识读图纸的过程中，要细致耐心，准确无误，善于发现问题，保证</a:t>
            </a:r>
            <a:r>
              <a:rPr lang="zh-CN" alt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施工措施</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的顺利进行。</a:t>
            </a:r>
            <a:endPar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文本框 1"/>
          <p:cNvSpPr txBox="1"/>
          <p:nvPr>
            <p:custDataLst>
              <p:tags r:id="rId7"/>
            </p:custDataLst>
          </p:nvPr>
        </p:nvSpPr>
        <p:spPr>
          <a:xfrm>
            <a:off x="3503930" y="926465"/>
            <a:ext cx="2378075" cy="568325"/>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ctr">
              <a:buClr>
                <a:srgbClr val="FFC000"/>
              </a:buClr>
              <a:buNone/>
            </a:pPr>
            <a:r>
              <a:rPr lang="zh-CN" altLang="en-US" sz="3200" b="1" dirty="0">
                <a:solidFill>
                  <a:schemeClr val="tx1"/>
                </a:solidFill>
                <a:cs typeface="微软雅黑" panose="020B0503020204020204" pitchFamily="34" charset="-122"/>
              </a:rPr>
              <a:t>工作任务</a:t>
            </a:r>
            <a:r>
              <a:rPr lang="en-US" altLang="zh-CN" sz="3200" b="1" dirty="0">
                <a:solidFill>
                  <a:schemeClr val="tx1"/>
                </a:solidFill>
                <a:cs typeface="微软雅黑" panose="020B0503020204020204" pitchFamily="34" charset="-122"/>
              </a:rPr>
              <a:t>5</a:t>
            </a:r>
          </a:p>
        </p:txBody>
      </p:sp>
      <p:sp>
        <p:nvSpPr>
          <p:cNvPr id="8" name="文本框 7"/>
          <p:cNvSpPr txBox="1"/>
          <p:nvPr>
            <p:custDataLst>
              <p:tags r:id="rId8"/>
            </p:custDataLst>
          </p:nvPr>
        </p:nvSpPr>
        <p:spPr>
          <a:xfrm>
            <a:off x="3405959" y="2564172"/>
            <a:ext cx="8185150" cy="506730"/>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marL="457200" indent="-457200">
              <a:buClr>
                <a:srgbClr val="FFC000"/>
              </a:buClr>
              <a:buFont typeface="Wingdings" panose="05000000000000000000" charset="0"/>
              <a:buChar char="Ø"/>
            </a:pPr>
            <a:r>
              <a:rPr lang="zh-CN" altLang="en-US" sz="2800" b="1" dirty="0">
                <a:solidFill>
                  <a:srgbClr val="000000">
                    <a:lumMod val="75000"/>
                    <a:lumOff val="25000"/>
                  </a:srgbClr>
                </a:solidFill>
                <a:latin typeface="Arial" panose="020B0604020202020204" pitchFamily="34" charset="0"/>
              </a:rPr>
              <a:t>任务目标</a:t>
            </a:r>
          </a:p>
        </p:txBody>
      </p:sp>
      <p:sp>
        <p:nvSpPr>
          <p:cNvPr id="4" name="文本框 3"/>
          <p:cNvSpPr txBox="1"/>
          <p:nvPr>
            <p:custDataLst>
              <p:tags r:id="rId9"/>
            </p:custDataLst>
          </p:nvPr>
        </p:nvSpPr>
        <p:spPr>
          <a:xfrm>
            <a:off x="3503930" y="1884045"/>
            <a:ext cx="8185150" cy="629920"/>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ctr">
              <a:buClr>
                <a:srgbClr val="FFC000"/>
              </a:buClr>
              <a:buNone/>
            </a:pPr>
            <a:r>
              <a:rPr lang="zh-CN" altLang="en-US" sz="3600" b="1" dirty="0">
                <a:solidFill>
                  <a:srgbClr val="000000">
                    <a:lumMod val="75000"/>
                    <a:lumOff val="25000"/>
                  </a:srgbClr>
                </a:solidFill>
                <a:latin typeface="宋体" panose="02010600030101010101" pitchFamily="2" charset="-122"/>
                <a:ea typeface="宋体" panose="02010600030101010101" pitchFamily="2" charset="-122"/>
              </a:rPr>
              <a:t>楼梯图识读</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任意多边形: 形状 23"/>
          <p:cNvSpPr/>
          <p:nvPr>
            <p:custDataLst>
              <p:tags r:id="rId2"/>
            </p:custDataLst>
          </p:nvPr>
        </p:nvSpPr>
        <p:spPr>
          <a:xfrm>
            <a:off x="635" y="462280"/>
            <a:ext cx="3215640" cy="762000"/>
          </a:xfrm>
          <a:custGeom>
            <a:avLst/>
            <a:gdLst>
              <a:gd name="connsiteX0" fmla="*/ 0 w 5034915"/>
              <a:gd name="connsiteY0" fmla="*/ 0 h 761995"/>
              <a:gd name="connsiteX1" fmla="*/ 5034915 w 5034915"/>
              <a:gd name="connsiteY1" fmla="*/ 0 h 761995"/>
              <a:gd name="connsiteX2" fmla="*/ 5034915 w 5034915"/>
              <a:gd name="connsiteY2" fmla="*/ 761995 h 761995"/>
              <a:gd name="connsiteX3" fmla="*/ 0 w 5034915"/>
              <a:gd name="connsiteY3" fmla="*/ 761995 h 761995"/>
              <a:gd name="connsiteX4" fmla="*/ 0 w 5034915"/>
              <a:gd name="connsiteY4" fmla="*/ 0 h 7619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34915" h="761995">
                <a:moveTo>
                  <a:pt x="0" y="0"/>
                </a:moveTo>
                <a:lnTo>
                  <a:pt x="5034915" y="0"/>
                </a:lnTo>
                <a:lnTo>
                  <a:pt x="5034915" y="761995"/>
                </a:lnTo>
                <a:lnTo>
                  <a:pt x="0" y="761995"/>
                </a:lnTo>
                <a:lnTo>
                  <a:pt x="0" y="0"/>
                </a:lnTo>
                <a:close/>
              </a:path>
            </a:pathLst>
          </a:custGeom>
          <a:solidFill>
            <a:schemeClr val="accent2">
              <a:lumMod val="20000"/>
              <a:lumOff val="80000"/>
            </a:schemeClr>
          </a:solidFill>
          <a:ln>
            <a:noFill/>
          </a:ln>
          <a:effectLst>
            <a:outerShdw blurRad="50800" dist="50800" dir="5400000" algn="ctr" rotWithShape="0">
              <a:srgbClr val="D0E1F5">
                <a:alpha val="100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lnSpc>
                <a:spcPct val="120000"/>
              </a:lnSpc>
              <a:buClrTx/>
              <a:buSzTx/>
              <a:buFontTx/>
            </a:pPr>
            <a:endParaRPr lang="zh-CN" altLang="en-US" dirty="0">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 name="任意多边形: 形状 25"/>
          <p:cNvSpPr/>
          <p:nvPr>
            <p:custDataLst>
              <p:tags r:id="rId3"/>
            </p:custDataLst>
          </p:nvPr>
        </p:nvSpPr>
        <p:spPr>
          <a:xfrm>
            <a:off x="3131564" y="462160"/>
            <a:ext cx="451485" cy="762006"/>
          </a:xfrm>
          <a:custGeom>
            <a:avLst/>
            <a:gdLst>
              <a:gd name="connsiteX0" fmla="*/ 0 w 451485"/>
              <a:gd name="connsiteY0" fmla="*/ 0 h 762006"/>
              <a:gd name="connsiteX1" fmla="*/ 105657 w 451485"/>
              <a:gd name="connsiteY1" fmla="*/ 0 h 762006"/>
              <a:gd name="connsiteX2" fmla="*/ 451485 w 451485"/>
              <a:gd name="connsiteY2" fmla="*/ 381003 h 762006"/>
              <a:gd name="connsiteX3" fmla="*/ 105657 w 451485"/>
              <a:gd name="connsiteY3" fmla="*/ 762006 h 762006"/>
              <a:gd name="connsiteX4" fmla="*/ 0 w 451485"/>
              <a:gd name="connsiteY4" fmla="*/ 762006 h 762006"/>
              <a:gd name="connsiteX5" fmla="*/ 0 w 451485"/>
              <a:gd name="connsiteY5" fmla="*/ 761995 h 762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1485" h="762006">
                <a:moveTo>
                  <a:pt x="0" y="0"/>
                </a:moveTo>
                <a:lnTo>
                  <a:pt x="105657" y="0"/>
                </a:lnTo>
                <a:cubicBezTo>
                  <a:pt x="296652" y="0"/>
                  <a:pt x="451485" y="170581"/>
                  <a:pt x="451485" y="381003"/>
                </a:cubicBezTo>
                <a:cubicBezTo>
                  <a:pt x="451485" y="591425"/>
                  <a:pt x="296652" y="762006"/>
                  <a:pt x="105657" y="762006"/>
                </a:cubicBezTo>
                <a:lnTo>
                  <a:pt x="0" y="762006"/>
                </a:lnTo>
                <a:lnTo>
                  <a:pt x="0" y="761995"/>
                </a:lnTo>
                <a:close/>
              </a:path>
            </a:pathLst>
          </a:custGeom>
          <a:solidFill>
            <a:schemeClr val="accent2">
              <a:lumMod val="20000"/>
              <a:lumOff val="80000"/>
            </a:schemeClr>
          </a:solidFill>
          <a:ln>
            <a:noFill/>
          </a:ln>
          <a:effectLst>
            <a:outerShdw blurRad="50800" dist="50800" dir="5400000" algn="ctr" rotWithShape="0">
              <a:srgbClr val="D0E1F5">
                <a:alpha val="10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dirty="0">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矩形 18"/>
          <p:cNvSpPr/>
          <p:nvPr>
            <p:custDataLst>
              <p:tags r:id="rId4"/>
            </p:custDataLst>
          </p:nvPr>
        </p:nvSpPr>
        <p:spPr>
          <a:xfrm>
            <a:off x="0" y="1676413"/>
            <a:ext cx="12192098" cy="4724438"/>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3" name="任意多边形: 形状 22"/>
          <p:cNvSpPr/>
          <p:nvPr>
            <p:custDataLst>
              <p:tags r:id="rId5"/>
            </p:custDataLst>
          </p:nvPr>
        </p:nvSpPr>
        <p:spPr>
          <a:xfrm>
            <a:off x="0" y="609600"/>
            <a:ext cx="3131185" cy="762000"/>
          </a:xfrm>
          <a:custGeom>
            <a:avLst/>
            <a:gdLst>
              <a:gd name="connsiteX0" fmla="*/ 0 w 5034915"/>
              <a:gd name="connsiteY0" fmla="*/ 0 h 761995"/>
              <a:gd name="connsiteX1" fmla="*/ 5034915 w 5034915"/>
              <a:gd name="connsiteY1" fmla="*/ 0 h 761995"/>
              <a:gd name="connsiteX2" fmla="*/ 5034915 w 5034915"/>
              <a:gd name="connsiteY2" fmla="*/ 761995 h 761995"/>
              <a:gd name="connsiteX3" fmla="*/ 0 w 5034915"/>
              <a:gd name="connsiteY3" fmla="*/ 761995 h 761995"/>
              <a:gd name="connsiteX4" fmla="*/ 0 w 5034915"/>
              <a:gd name="connsiteY4" fmla="*/ 0 h 7619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34915" h="761995">
                <a:moveTo>
                  <a:pt x="0" y="0"/>
                </a:moveTo>
                <a:lnTo>
                  <a:pt x="5034915" y="0"/>
                </a:lnTo>
                <a:lnTo>
                  <a:pt x="5034915" y="761995"/>
                </a:lnTo>
                <a:lnTo>
                  <a:pt x="0" y="761995"/>
                </a:lnTo>
                <a:lnTo>
                  <a:pt x="0" y="0"/>
                </a:lnTo>
                <a:close/>
              </a:path>
            </a:pathLst>
          </a:custGeom>
          <a:solidFill>
            <a:srgbClr val="F8761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lnSpc>
                <a:spcPct val="120000"/>
              </a:lnSpc>
              <a:buClrTx/>
              <a:buSzTx/>
              <a:buFontTx/>
            </a:pPr>
            <a:endParaRPr lang="zh-CN" altLang="en-US" dirty="0">
              <a:solidFill>
                <a:srgbClr val="F87616"/>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5" name="任意多边形: 形状 24"/>
          <p:cNvSpPr/>
          <p:nvPr>
            <p:custDataLst>
              <p:tags r:id="rId6"/>
            </p:custDataLst>
          </p:nvPr>
        </p:nvSpPr>
        <p:spPr>
          <a:xfrm>
            <a:off x="3043299" y="609597"/>
            <a:ext cx="451485" cy="762006"/>
          </a:xfrm>
          <a:custGeom>
            <a:avLst/>
            <a:gdLst>
              <a:gd name="connsiteX0" fmla="*/ 0 w 451485"/>
              <a:gd name="connsiteY0" fmla="*/ 0 h 762006"/>
              <a:gd name="connsiteX1" fmla="*/ 105657 w 451485"/>
              <a:gd name="connsiteY1" fmla="*/ 0 h 762006"/>
              <a:gd name="connsiteX2" fmla="*/ 451485 w 451485"/>
              <a:gd name="connsiteY2" fmla="*/ 381003 h 762006"/>
              <a:gd name="connsiteX3" fmla="*/ 105657 w 451485"/>
              <a:gd name="connsiteY3" fmla="*/ 762006 h 762006"/>
              <a:gd name="connsiteX4" fmla="*/ 0 w 451485"/>
              <a:gd name="connsiteY4" fmla="*/ 762006 h 762006"/>
              <a:gd name="connsiteX5" fmla="*/ 0 w 451485"/>
              <a:gd name="connsiteY5" fmla="*/ 761995 h 762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1485" h="762006">
                <a:moveTo>
                  <a:pt x="0" y="0"/>
                </a:moveTo>
                <a:lnTo>
                  <a:pt x="105657" y="0"/>
                </a:lnTo>
                <a:cubicBezTo>
                  <a:pt x="296652" y="0"/>
                  <a:pt x="451485" y="170581"/>
                  <a:pt x="451485" y="381003"/>
                </a:cubicBezTo>
                <a:cubicBezTo>
                  <a:pt x="451485" y="591425"/>
                  <a:pt x="296652" y="762006"/>
                  <a:pt x="105657" y="762006"/>
                </a:cubicBezTo>
                <a:lnTo>
                  <a:pt x="0" y="762006"/>
                </a:lnTo>
                <a:lnTo>
                  <a:pt x="0" y="761995"/>
                </a:lnTo>
                <a:close/>
              </a:path>
            </a:pathLst>
          </a:custGeom>
          <a:solidFill>
            <a:srgbClr val="F8761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dirty="0">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 name="Title 6"/>
          <p:cNvSpPr txBox="1"/>
          <p:nvPr>
            <p:custDataLst>
              <p:tags r:id="rId7"/>
            </p:custDataLst>
          </p:nvPr>
        </p:nvSpPr>
        <p:spPr>
          <a:xfrm>
            <a:off x="609555" y="1861858"/>
            <a:ext cx="10972889" cy="4353560"/>
          </a:xfrm>
          <a:prstGeom prst="rect">
            <a:avLst/>
          </a:prstGeom>
          <a:noFill/>
          <a:ln w="3175">
            <a:noFill/>
            <a:prstDash val="dash"/>
          </a:ln>
        </p:spPr>
        <p:txBody>
          <a:bodyPr wrap="square" lIns="91440" tIns="45720" rIns="91440" bIns="45720" anchor="ctr"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406400" algn="just" fontAlgn="auto">
              <a:lnSpc>
                <a:spcPct val="130000"/>
              </a:lnSpc>
              <a:spcBef>
                <a:spcPts val="0"/>
              </a:spcBef>
              <a:spcAft>
                <a:spcPts val="200"/>
              </a:spcAft>
              <a:buSzPct val="100000"/>
              <a:extLst>
                <a:ext uri="{35155182-B16C-46BC-9424-99874614C6A1}">
                  <wpsdc:indentchars xmlns:wpsdc="http://www.wps.cn/officeDocument/2017/drawingmlCustomData" xmlns="" val="200" checksum="1740828767"/>
                </a:ext>
              </a:extLst>
            </a:pPr>
            <a:r>
              <a:rPr lang="zh-CN" altLang="en-US" sz="1600" spc="0" dirty="0">
                <a:ln w="3175">
                  <a:noFill/>
                  <a:prstDash val="dash"/>
                </a:ln>
                <a:solidFill>
                  <a:srgbClr val="404040"/>
                </a:solidFill>
                <a:uFillTx/>
                <a:latin typeface="微软雅黑" panose="020B0503020204020204" pitchFamily="34" charset="-122"/>
                <a:ea typeface="微软雅黑" panose="020B0503020204020204" pitchFamily="34" charset="-122"/>
                <a:cs typeface="微软雅黑" panose="020B0503020204020204" pitchFamily="34" charset="-122"/>
              </a:rPr>
              <a:t>楼梯详图的内容由楼梯平面图、楼梯剖面图和楼梯节点详图三部分构成。</a:t>
            </a:r>
          </a:p>
          <a:p>
            <a:pPr marL="0" lvl="0" indent="406400" algn="just" fontAlgn="auto">
              <a:lnSpc>
                <a:spcPct val="130000"/>
              </a:lnSpc>
              <a:spcBef>
                <a:spcPts val="0"/>
              </a:spcBef>
              <a:spcAft>
                <a:spcPts val="200"/>
              </a:spcAft>
              <a:buSzPct val="100000"/>
              <a:extLst>
                <a:ext uri="{35155182-B16C-46BC-9424-99874614C6A1}">
                  <wpsdc:indentchars xmlns:wpsdc="http://www.wps.cn/officeDocument/2017/drawingmlCustomData" xmlns="" val="200" checksum="1740828767"/>
                </a:ext>
              </a:extLst>
            </a:pPr>
            <a:r>
              <a:rPr lang="zh-CN" altLang="en-US" sz="1600" spc="0" dirty="0">
                <a:ln w="3175">
                  <a:noFill/>
                  <a:prstDash val="dash"/>
                </a:ln>
                <a:solidFill>
                  <a:srgbClr val="404040"/>
                </a:solidFill>
                <a:uFillTx/>
                <a:latin typeface="微软雅黑" panose="020B0503020204020204" pitchFamily="34" charset="-122"/>
                <a:ea typeface="微软雅黑" panose="020B0503020204020204" pitchFamily="34" charset="-122"/>
                <a:cs typeface="微软雅黑" panose="020B0503020204020204" pitchFamily="34" charset="-122"/>
              </a:rPr>
              <a:t>楼梯详图一般包括平面图、剖面图及节点详图（踏步、栏杆或栏板、扶手详图）。</a:t>
            </a:r>
          </a:p>
          <a:p>
            <a:pPr marL="0" lvl="0" indent="406400" algn="just" fontAlgn="auto">
              <a:lnSpc>
                <a:spcPct val="130000"/>
              </a:lnSpc>
              <a:spcBef>
                <a:spcPts val="0"/>
              </a:spcBef>
              <a:spcAft>
                <a:spcPts val="200"/>
              </a:spcAft>
              <a:buSzPct val="100000"/>
              <a:extLst>
                <a:ext uri="{35155182-B16C-46BC-9424-99874614C6A1}">
                  <wpsdc:indentchars xmlns:wpsdc="http://www.wps.cn/officeDocument/2017/drawingmlCustomData" xmlns="" val="200" checksum="1740828767"/>
                </a:ext>
              </a:extLst>
            </a:pPr>
            <a:r>
              <a:rPr lang="zh-CN" altLang="en-US" sz="1600" spc="0" dirty="0">
                <a:ln w="3175">
                  <a:noFill/>
                  <a:prstDash val="dash"/>
                </a:ln>
                <a:solidFill>
                  <a:srgbClr val="404040"/>
                </a:solidFill>
                <a:uFillTx/>
                <a:latin typeface="微软雅黑" panose="020B0503020204020204" pitchFamily="34" charset="-122"/>
                <a:ea typeface="微软雅黑" panose="020B0503020204020204" pitchFamily="34" charset="-122"/>
                <a:cs typeface="微软雅黑" panose="020B0503020204020204" pitchFamily="34" charset="-122"/>
              </a:rPr>
              <a:t>楼梯详图一般分建筑详图与结构详图，并分别绘制，分别编入“建施”和“结施”中。但对一些构造和装修较简单的现浇钢筋混凝土楼梯，其建筑和结构详图可合并绘制，编入“建施”或“结施”均可。建筑详图线型的选用与一般平、剖面图相同。</a:t>
            </a:r>
          </a:p>
          <a:p>
            <a:pPr lvl="0" indent="406400" algn="just">
              <a:lnSpc>
                <a:spcPct val="130000"/>
              </a:lnSpc>
              <a:spcBef>
                <a:spcPts val="0"/>
              </a:spcBef>
              <a:spcAft>
                <a:spcPts val="200"/>
              </a:spcAft>
              <a:buSzPct val="100000"/>
              <a:extLst>
                <a:ext uri="{35155182-B16C-46BC-9424-99874614C6A1}">
                  <wpsdc:indentchars xmlns:wpsdc="http://www.wps.cn/officeDocument/2017/drawingmlCustomData" xmlns="" val="200" checksum="1740828767"/>
                </a:ext>
              </a:extLst>
            </a:pPr>
            <a:r>
              <a:rPr lang="zh-CN" altLang="en-US" sz="1600" spc="0" dirty="0">
                <a:ln w="3175">
                  <a:noFill/>
                  <a:prstDash val="dash"/>
                </a:ln>
                <a:solidFill>
                  <a:srgbClr val="404040"/>
                </a:solidFill>
                <a:uFillTx/>
                <a:latin typeface="微软雅黑" panose="020B0503020204020204" pitchFamily="34" charset="-122"/>
                <a:ea typeface="微软雅黑" panose="020B0503020204020204" pitchFamily="34" charset="-122"/>
                <a:cs typeface="微软雅黑" panose="020B0503020204020204" pitchFamily="34" charset="-122"/>
              </a:rPr>
              <a:t>教材配套图纸中办公楼楼梯图，从楼梯、卫生间结构详图（二）结-12图，楼梯配筋图结-08详图中可以看出楼梯梁与板的详细尺寸与配筋。从楼梯平面图中可知，图纸比例为1 : 50。楼梯间在建筑中①～③轴线，与⑨～ </a:t>
            </a:r>
            <a:r>
              <a:rPr lang="zh-CN" altLang="en-US" sz="1600" spc="0" dirty="0">
                <a:ln w="3175">
                  <a:noFill/>
                  <a:prstDash val="dash"/>
                </a:ln>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⑪轴线</a:t>
            </a:r>
            <a:r>
              <a:rPr lang="zh-CN" altLang="en-US" sz="1600" spc="0" dirty="0">
                <a:ln w="3175">
                  <a:noFill/>
                  <a:prstDash val="dash"/>
                </a:ln>
                <a:solidFill>
                  <a:srgbClr val="404040"/>
                </a:solidFill>
                <a:uFillTx/>
                <a:latin typeface="微软雅黑" panose="020B0503020204020204" pitchFamily="34" charset="-122"/>
                <a:ea typeface="微软雅黑" panose="020B0503020204020204" pitchFamily="34" charset="-122"/>
                <a:cs typeface="微软雅黑" panose="020B0503020204020204" pitchFamily="34" charset="-122"/>
              </a:rPr>
              <a:t>的位置。该楼梯间的开间为2 900mm，进深7 200mm，墙体的厚度为 200mm。一层休息平台下10踏步到一层平面，休息平台上11踏步到二层平面。同样，二层休息平台下10踏步到二层平面，休息平台上11踏步到三层平面。踏步的宽度为 300mm，高为100mm。楼梯段一层平台的标高为 1.600m，二层休息平台标高为5.050m。在底层平面图中了解1—1剖面图的剖切位置及剖视方向。</a:t>
            </a:r>
          </a:p>
          <a:p>
            <a:pPr marL="0" lvl="0" indent="406400" algn="just" fontAlgn="auto">
              <a:lnSpc>
                <a:spcPct val="130000"/>
              </a:lnSpc>
              <a:spcBef>
                <a:spcPts val="0"/>
              </a:spcBef>
              <a:spcAft>
                <a:spcPts val="200"/>
              </a:spcAft>
              <a:buSzPct val="100000"/>
              <a:extLst>
                <a:ext uri="{35155182-B16C-46BC-9424-99874614C6A1}">
                  <wpsdc:indentchars xmlns:wpsdc="http://www.wps.cn/officeDocument/2017/drawingmlCustomData" xmlns="" val="200" checksum="1740828767"/>
                </a:ext>
              </a:extLst>
            </a:pPr>
            <a:r>
              <a:rPr lang="zh-CN" altLang="en-US" sz="1600" spc="0" dirty="0">
                <a:ln w="3175">
                  <a:noFill/>
                  <a:prstDash val="dash"/>
                </a:ln>
                <a:solidFill>
                  <a:srgbClr val="404040"/>
                </a:solidFill>
                <a:uFillTx/>
                <a:latin typeface="微软雅黑" panose="020B0503020204020204" pitchFamily="34" charset="-122"/>
                <a:ea typeface="微软雅黑" panose="020B0503020204020204" pitchFamily="34" charset="-122"/>
                <a:cs typeface="微软雅黑" panose="020B0503020204020204" pitchFamily="34" charset="-122"/>
              </a:rPr>
              <a:t>从建-12图中，可知该楼梯不锈钢扶手详细构造及用料，见 08BJ7-1。楼梯踏步做法，见D77-楼16A，参见08BJ1-1。从建-12图中，可见楼梯窗口位置。</a:t>
            </a:r>
          </a:p>
        </p:txBody>
      </p:sp>
      <p:sp>
        <p:nvSpPr>
          <p:cNvPr id="9" name="文本框 8"/>
          <p:cNvSpPr txBox="1"/>
          <p:nvPr>
            <p:custDataLst>
              <p:tags r:id="rId8"/>
            </p:custDataLst>
          </p:nvPr>
        </p:nvSpPr>
        <p:spPr>
          <a:xfrm>
            <a:off x="906780" y="609600"/>
            <a:ext cx="1602740" cy="762000"/>
          </a:xfrm>
          <a:prstGeom prst="rect">
            <a:avLst/>
          </a:prstGeom>
          <a:solidFill>
            <a:srgbClr val="F87616"/>
          </a:solidFill>
        </p:spPr>
        <p:txBody>
          <a:bodyPr wrap="square" rtlCol="0" anchor="ctr">
            <a:noAutofit/>
          </a:bodyPr>
          <a:lstStyle/>
          <a:p>
            <a:pPr marL="0" indent="0" algn="l">
              <a:lnSpc>
                <a:spcPct val="100000"/>
              </a:lnSpc>
              <a:spcBef>
                <a:spcPts val="0"/>
              </a:spcBef>
              <a:spcAft>
                <a:spcPts val="0"/>
              </a:spcAft>
              <a:buSzPct val="100000"/>
              <a:buNone/>
            </a:pPr>
            <a:r>
              <a:rPr lang="zh-CN" altLang="en-US" sz="2400" b="1" spc="300" dirty="0">
                <a:solidFill>
                  <a:schemeClr val="lt1"/>
                </a:solidFill>
                <a:latin typeface="微软雅黑" panose="020B0503020204020204" pitchFamily="34" charset="-122"/>
                <a:ea typeface="微软雅黑" panose="020B0503020204020204" pitchFamily="34" charset="-122"/>
              </a:rPr>
              <a:t>任务主题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custDataLst>
              <p:tags r:id="rId2"/>
            </p:custDataLst>
          </p:nvPr>
        </p:nvPicPr>
        <p:blipFill rotWithShape="1">
          <a:blip r:embed="rId19"/>
          <a:srcRect b="-500"/>
          <a:stretch>
            <a:fillRect/>
          </a:stretch>
        </p:blipFill>
        <p:spPr>
          <a:xfrm>
            <a:off x="0" y="194310"/>
            <a:ext cx="6096000" cy="6435725"/>
          </a:xfrm>
          <a:custGeom>
            <a:avLst/>
            <a:gdLst>
              <a:gd name="connsiteX0" fmla="*/ 0 w 6096000"/>
              <a:gd name="connsiteY0" fmla="*/ 0 h 6435725"/>
              <a:gd name="connsiteX1" fmla="*/ 4487069 w 6096000"/>
              <a:gd name="connsiteY1" fmla="*/ 0 h 6435725"/>
              <a:gd name="connsiteX2" fmla="*/ 6096000 w 6096000"/>
              <a:gd name="connsiteY2" fmla="*/ 6435725 h 6435725"/>
              <a:gd name="connsiteX3" fmla="*/ 0 w 6096000"/>
              <a:gd name="connsiteY3" fmla="*/ 6435725 h 6435725"/>
            </a:gdLst>
            <a:ahLst/>
            <a:cxnLst>
              <a:cxn ang="0">
                <a:pos x="connsiteX0" y="connsiteY0"/>
              </a:cxn>
              <a:cxn ang="0">
                <a:pos x="connsiteX1" y="connsiteY1"/>
              </a:cxn>
              <a:cxn ang="0">
                <a:pos x="connsiteX2" y="connsiteY2"/>
              </a:cxn>
              <a:cxn ang="0">
                <a:pos x="connsiteX3" y="connsiteY3"/>
              </a:cxn>
            </a:cxnLst>
            <a:rect l="l" t="t" r="r" b="b"/>
            <a:pathLst>
              <a:path w="6096000" h="6435725">
                <a:moveTo>
                  <a:pt x="0" y="0"/>
                </a:moveTo>
                <a:lnTo>
                  <a:pt x="4487069" y="0"/>
                </a:lnTo>
                <a:lnTo>
                  <a:pt x="6096000" y="6435725"/>
                </a:lnTo>
                <a:lnTo>
                  <a:pt x="0" y="6435725"/>
                </a:lnTo>
                <a:close/>
              </a:path>
            </a:pathLst>
          </a:custGeom>
        </p:spPr>
      </p:pic>
      <p:sp>
        <p:nvSpPr>
          <p:cNvPr id="12" name="Parallelogram 11"/>
          <p:cNvSpPr/>
          <p:nvPr>
            <p:custDataLst>
              <p:tags r:id="rId3"/>
            </p:custDataLst>
          </p:nvPr>
        </p:nvSpPr>
        <p:spPr>
          <a:xfrm flipH="1">
            <a:off x="4796972" y="2487386"/>
            <a:ext cx="760185" cy="493627"/>
          </a:xfrm>
          <a:prstGeom prst="parallelogram">
            <a:avLst>
              <a:gd name="adj" fmla="val 22537"/>
            </a:avLst>
          </a:prstGeom>
          <a:solidFill>
            <a:sysClr val="window" lastClr="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20000"/>
              </a:lnSpc>
              <a:buClrTx/>
              <a:buSzTx/>
              <a:buFontTx/>
              <a:buNone/>
              <a:defRPr/>
            </a:pPr>
            <a:endParaRPr kumimoji="0" lang="id-ID" sz="2000" b="1" i="0" u="none" strike="noStrike" kern="1200" cap="none" spc="0" normalizeH="0" noProof="0" dirty="0">
              <a:ln>
                <a:noFill/>
              </a:ln>
              <a:solidFill>
                <a:sysClr val="window" lastClr="FFFFFF">
                  <a:lumMod val="50000"/>
                </a:sysClr>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7" name="Parallelogram 16"/>
          <p:cNvSpPr/>
          <p:nvPr>
            <p:custDataLst>
              <p:tags r:id="rId4"/>
            </p:custDataLst>
          </p:nvPr>
        </p:nvSpPr>
        <p:spPr>
          <a:xfrm flipH="1">
            <a:off x="4976406" y="3444966"/>
            <a:ext cx="760185" cy="493627"/>
          </a:xfrm>
          <a:prstGeom prst="parallelogram">
            <a:avLst>
              <a:gd name="adj" fmla="val 22537"/>
            </a:avLst>
          </a:prstGeom>
          <a:solidFill>
            <a:sysClr val="window" lastClr="FFFFFF">
              <a:lumMod val="50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20000"/>
              </a:lnSpc>
              <a:buClrTx/>
              <a:buSzTx/>
              <a:buFontTx/>
              <a:buNone/>
              <a:defRPr/>
            </a:pPr>
            <a:endParaRPr kumimoji="0" lang="id-ID" sz="2000" b="1" i="0" u="none" strike="noStrike" kern="1200" cap="none" spc="0" normalizeH="0" noProof="0" dirty="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8" name="Parallelogram 17"/>
          <p:cNvSpPr/>
          <p:nvPr>
            <p:custDataLst>
              <p:tags r:id="rId5"/>
            </p:custDataLst>
          </p:nvPr>
        </p:nvSpPr>
        <p:spPr>
          <a:xfrm flipH="1">
            <a:off x="5163458" y="4402546"/>
            <a:ext cx="760185" cy="493627"/>
          </a:xfrm>
          <a:prstGeom prst="parallelogram">
            <a:avLst>
              <a:gd name="adj" fmla="val 22537"/>
            </a:avLst>
          </a:prstGeom>
          <a:solidFill>
            <a:sysClr val="window" lastClr="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20000"/>
              </a:lnSpc>
              <a:buClrTx/>
              <a:buSzTx/>
              <a:buFontTx/>
              <a:buNone/>
              <a:defRPr/>
            </a:pPr>
            <a:endParaRPr kumimoji="0" lang="id-ID" sz="2000" b="1" i="0" u="none" strike="noStrike" kern="1200" cap="none" spc="0" normalizeH="0" noProof="0" dirty="0">
              <a:ln>
                <a:noFill/>
              </a:ln>
              <a:solidFill>
                <a:sysClr val="window" lastClr="FFFFFF">
                  <a:lumMod val="50000"/>
                </a:sysClr>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7" name="TextBox 26"/>
          <p:cNvSpPr txBox="1"/>
          <p:nvPr>
            <p:custDataLst>
              <p:tags r:id="rId6"/>
            </p:custDataLst>
          </p:nvPr>
        </p:nvSpPr>
        <p:spPr>
          <a:xfrm>
            <a:off x="6245859" y="4366846"/>
            <a:ext cx="4788036" cy="317267"/>
          </a:xfrm>
          <a:prstGeom prst="rect">
            <a:avLst/>
          </a:prstGeom>
          <a:noFill/>
        </p:spPr>
        <p:txBody>
          <a:bodyPr wrap="square" tIns="46800" bIns="0" rtlCol="0" anchor="b" anchorCtr="0">
            <a:noAutofit/>
          </a:bodyPr>
          <a:lstStyle>
            <a:defPPr>
              <a:defRPr lang="zh-CN"/>
            </a:defPPr>
            <a:lvl1pPr>
              <a:defRPr sz="1600" b="1">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120000"/>
              </a:lnSpc>
              <a:buClrTx/>
              <a:buSzTx/>
              <a:buFontTx/>
              <a:buNone/>
              <a:defRPr/>
            </a:pPr>
            <a:r>
              <a:rPr kumimoji="0" lang="zh-CN" altLang="en-US" sz="1800" b="1" i="0" u="none" strike="noStrike" kern="1200" cap="none" spc="300" normalizeH="0" noProof="0">
                <a:ln>
                  <a:noFill/>
                </a:ln>
                <a:effectLst/>
                <a:uLnTx/>
                <a:uFillTx/>
                <a:latin typeface="Arial" panose="020B0604020202020204" pitchFamily="34" charset="0"/>
                <a:sym typeface="Arial" panose="020B0604020202020204" pitchFamily="34" charset="0"/>
              </a:rPr>
              <a:t>【步骤3】</a:t>
            </a:r>
          </a:p>
        </p:txBody>
      </p:sp>
      <p:sp>
        <p:nvSpPr>
          <p:cNvPr id="8" name="Rectangle 19"/>
          <p:cNvSpPr/>
          <p:nvPr>
            <p:custDataLst>
              <p:tags r:id="rId7"/>
            </p:custDataLst>
          </p:nvPr>
        </p:nvSpPr>
        <p:spPr>
          <a:xfrm>
            <a:off x="6639560" y="4690139"/>
            <a:ext cx="4788035" cy="540917"/>
          </a:xfrm>
          <a:prstGeom prst="rect">
            <a:avLst/>
          </a:prstGeom>
        </p:spPr>
        <p:txBody>
          <a:bodyPr wrap="square" tIns="0">
            <a:normAutofit/>
          </a:bodyPr>
          <a:lstStyle/>
          <a:p>
            <a:pPr marL="0" marR="0" lvl="0" indent="0" algn="l" defTabSz="914400" rtl="0" eaLnBrk="1" fontAlgn="auto" latinLnBrk="0" hangingPunct="1">
              <a:lnSpc>
                <a:spcPct val="120000"/>
              </a:lnSpc>
              <a:buClrTx/>
              <a:buSzTx/>
              <a:buFontTx/>
              <a:buNone/>
              <a:defRPr/>
            </a:pPr>
            <a:r>
              <a:rPr kumimoji="0" lang="zh-CN" altLang="en-US" sz="1600" b="0" i="0" u="none" strike="noStrike" kern="1200" cap="none" spc="150" normalizeH="0" noProof="0">
                <a:ln>
                  <a:noFill/>
                </a:ln>
                <a:solidFill>
                  <a:srgbClr val="000000">
                    <a:lumMod val="65000"/>
                    <a:lumOff val="35000"/>
                  </a:srgbClr>
                </a:solidFill>
                <a:effectLst/>
                <a:uLnTx/>
                <a:uFillTx/>
                <a:latin typeface="Arial" panose="020B0604020202020204" pitchFamily="34" charset="0"/>
                <a:ea typeface="微软雅黑" panose="020B0503020204020204" pitchFamily="34" charset="-122"/>
                <a:sym typeface="Arial" panose="020B0604020202020204" pitchFamily="34" charset="0"/>
              </a:rPr>
              <a:t>识读楼梯节点详图。</a:t>
            </a:r>
          </a:p>
        </p:txBody>
      </p:sp>
      <p:sp>
        <p:nvSpPr>
          <p:cNvPr id="19" name="TextBox 12"/>
          <p:cNvSpPr txBox="1"/>
          <p:nvPr>
            <p:custDataLst>
              <p:tags r:id="rId8"/>
            </p:custDataLst>
          </p:nvPr>
        </p:nvSpPr>
        <p:spPr>
          <a:xfrm>
            <a:off x="8025195" y="755114"/>
            <a:ext cx="3024022" cy="653640"/>
          </a:xfrm>
          <a:prstGeom prst="rect">
            <a:avLst/>
          </a:prstGeom>
          <a:noFill/>
        </p:spPr>
        <p:txBody>
          <a:bodyPr wrap="square" bIns="0" rtlCol="0" anchor="b" anchorCtr="0">
            <a:normAutofit lnSpcReduction="10000"/>
          </a:bodyPr>
          <a:lstStyle/>
          <a:p>
            <a:pPr marL="0" marR="0" lvl="0" indent="0" algn="r" defTabSz="914400" rtl="0" eaLnBrk="1" fontAlgn="auto" latinLnBrk="0" hangingPunct="1">
              <a:lnSpc>
                <a:spcPct val="120000"/>
              </a:lnSpc>
              <a:buClrTx/>
              <a:buSzTx/>
              <a:buFontTx/>
              <a:buNone/>
              <a:defRPr/>
            </a:pPr>
            <a:r>
              <a:rPr kumimoji="0" lang="zh-CN" altLang="en-US" sz="3600" b="1" i="0" u="none" strike="noStrike" kern="1200" cap="none" spc="300" normalizeH="0" noProof="0">
                <a:ln>
                  <a:noFill/>
                </a:ln>
                <a:solidFill>
                  <a:srgbClr val="000000">
                    <a:lumMod val="65000"/>
                    <a:lumOff val="35000"/>
                  </a:srgbClr>
                </a:solidFill>
                <a:effectLst/>
                <a:uLnTx/>
                <a:uFillTx/>
                <a:latin typeface="Arial" panose="020B0604020202020204" pitchFamily="34" charset="0"/>
                <a:ea typeface="微软雅黑" panose="020B0503020204020204" pitchFamily="34" charset="-122"/>
                <a:sym typeface="Arial" panose="020B0604020202020204" pitchFamily="34" charset="0"/>
              </a:rPr>
              <a:t>任务实施</a:t>
            </a:r>
          </a:p>
        </p:txBody>
      </p:sp>
      <p:sp>
        <p:nvSpPr>
          <p:cNvPr id="24" name="Rectangle 19"/>
          <p:cNvSpPr/>
          <p:nvPr>
            <p:custDataLst>
              <p:tags r:id="rId9"/>
            </p:custDataLst>
          </p:nvPr>
        </p:nvSpPr>
        <p:spPr>
          <a:xfrm>
            <a:off x="6109335" y="2682305"/>
            <a:ext cx="4788035" cy="542008"/>
          </a:xfrm>
          <a:prstGeom prst="rect">
            <a:avLst/>
          </a:prstGeom>
        </p:spPr>
        <p:txBody>
          <a:bodyPr wrap="square" tIns="0" bIns="46800">
            <a:normAutofit/>
          </a:bodyPr>
          <a:lstStyle/>
          <a:p>
            <a:pPr marL="0" marR="0" lvl="0" indent="0" algn="l" defTabSz="914400" rtl="0" eaLnBrk="1" fontAlgn="auto" latinLnBrk="0" hangingPunct="1">
              <a:lnSpc>
                <a:spcPct val="120000"/>
              </a:lnSpc>
              <a:buClrTx/>
              <a:buSzTx/>
              <a:buFontTx/>
              <a:buNone/>
              <a:defRPr/>
            </a:pPr>
            <a:r>
              <a:rPr kumimoji="0" lang="zh-CN" altLang="en-US" sz="1600" b="0" i="0" u="none" strike="noStrike" kern="1200" cap="none" spc="150" normalizeH="0" noProof="0">
                <a:ln>
                  <a:noFill/>
                </a:ln>
                <a:solidFill>
                  <a:srgbClr val="000000">
                    <a:lumMod val="65000"/>
                    <a:lumOff val="35000"/>
                  </a:srgbClr>
                </a:solidFill>
                <a:effectLst/>
                <a:uLnTx/>
                <a:uFillTx/>
                <a:latin typeface="Arial" panose="020B0604020202020204" pitchFamily="34" charset="0"/>
                <a:ea typeface="微软雅黑" panose="020B0503020204020204" pitchFamily="34" charset="-122"/>
                <a:sym typeface="Arial" panose="020B0604020202020204" pitchFamily="34" charset="0"/>
              </a:rPr>
              <a:t>识读楼梯平面图。</a:t>
            </a:r>
          </a:p>
        </p:txBody>
      </p:sp>
      <p:sp>
        <p:nvSpPr>
          <p:cNvPr id="26" name="TextBox 20"/>
          <p:cNvSpPr txBox="1"/>
          <p:nvPr>
            <p:custDataLst>
              <p:tags r:id="rId10"/>
            </p:custDataLst>
          </p:nvPr>
        </p:nvSpPr>
        <p:spPr>
          <a:xfrm>
            <a:off x="5715634" y="2363756"/>
            <a:ext cx="4788035" cy="316177"/>
          </a:xfrm>
          <a:prstGeom prst="rect">
            <a:avLst/>
          </a:prstGeom>
          <a:noFill/>
        </p:spPr>
        <p:txBody>
          <a:bodyPr wrap="square" tIns="46800" bIns="0" rtlCol="0" anchor="b" anchorCtr="0">
            <a:noAutofit/>
          </a:bodyPr>
          <a:lstStyle/>
          <a:p>
            <a:pPr marL="0" marR="0" lvl="0" indent="0" algn="l" defTabSz="914400" rtl="0" eaLnBrk="1" fontAlgn="auto" latinLnBrk="0" hangingPunct="1">
              <a:lnSpc>
                <a:spcPct val="120000"/>
              </a:lnSpc>
              <a:buClrTx/>
              <a:buSzTx/>
              <a:buFontTx/>
              <a:buNone/>
              <a:defRPr/>
            </a:pPr>
            <a:r>
              <a:rPr kumimoji="0" lang="zh-CN" altLang="en-US" b="1" i="0" u="none" strike="noStrike" kern="1200" cap="none" spc="300" normalizeH="0" noProof="0">
                <a:ln>
                  <a:noFill/>
                </a:ln>
                <a:effectLst/>
                <a:uLnTx/>
                <a:uFillTx/>
                <a:latin typeface="Arial" panose="020B0604020202020204" pitchFamily="34" charset="0"/>
                <a:ea typeface="微软雅黑" panose="020B0503020204020204" pitchFamily="34" charset="-122"/>
                <a:sym typeface="Arial" panose="020B0604020202020204" pitchFamily="34" charset="0"/>
              </a:rPr>
              <a:t>【步骤</a:t>
            </a:r>
            <a:r>
              <a:rPr kumimoji="0" lang="en-US" altLang="zh-CN" b="1" i="0" u="none" strike="noStrike" kern="1200" cap="none" spc="300" normalizeH="0" noProof="0">
                <a:ln>
                  <a:noFill/>
                </a:ln>
                <a:effectLst/>
                <a:uLnTx/>
                <a:uFillTx/>
                <a:latin typeface="Arial" panose="020B0604020202020204" pitchFamily="34" charset="0"/>
                <a:ea typeface="微软雅黑" panose="020B0503020204020204" pitchFamily="34" charset="-122"/>
                <a:sym typeface="Arial" panose="020B0604020202020204" pitchFamily="34" charset="0"/>
              </a:rPr>
              <a:t>1</a:t>
            </a:r>
            <a:r>
              <a:rPr kumimoji="0" lang="zh-CN" altLang="en-US" b="1" i="0" u="none" strike="noStrike" kern="1200" cap="none" spc="300" normalizeH="0" noProof="0">
                <a:ln>
                  <a:noFill/>
                </a:ln>
                <a:effectLst/>
                <a:uLnTx/>
                <a:uFillTx/>
                <a:latin typeface="Arial" panose="020B0604020202020204" pitchFamily="34" charset="0"/>
                <a:ea typeface="微软雅黑" panose="020B0503020204020204" pitchFamily="34" charset="-122"/>
                <a:sym typeface="Arial" panose="020B0604020202020204" pitchFamily="34" charset="0"/>
              </a:rPr>
              <a:t>】</a:t>
            </a:r>
          </a:p>
        </p:txBody>
      </p:sp>
      <p:sp>
        <p:nvSpPr>
          <p:cNvPr id="28" name="TextBox 24"/>
          <p:cNvSpPr txBox="1"/>
          <p:nvPr>
            <p:custDataLst>
              <p:tags r:id="rId11"/>
            </p:custDataLst>
          </p:nvPr>
        </p:nvSpPr>
        <p:spPr>
          <a:xfrm>
            <a:off x="6047104" y="3365301"/>
            <a:ext cx="4788035" cy="316177"/>
          </a:xfrm>
          <a:prstGeom prst="rect">
            <a:avLst/>
          </a:prstGeom>
          <a:noFill/>
        </p:spPr>
        <p:txBody>
          <a:bodyPr wrap="square" tIns="46800" bIns="0" rtlCol="0" anchor="b" anchorCtr="0">
            <a:noAutofit/>
          </a:bodyPr>
          <a:lstStyle/>
          <a:p>
            <a:pPr marL="0" marR="0" lvl="0" indent="0" algn="l" defTabSz="914400" rtl="0" eaLnBrk="1" fontAlgn="auto" latinLnBrk="0" hangingPunct="1">
              <a:lnSpc>
                <a:spcPct val="120000"/>
              </a:lnSpc>
              <a:buClrTx/>
              <a:buSzTx/>
              <a:buFontTx/>
              <a:buNone/>
              <a:defRPr/>
            </a:pPr>
            <a:r>
              <a:rPr kumimoji="0" lang="zh-CN" altLang="en-US" b="1" i="0" u="none" strike="noStrike" kern="1200" cap="none" spc="300" normalizeH="0" noProof="0">
                <a:ln>
                  <a:noFill/>
                </a:ln>
                <a:effectLst/>
                <a:uLnTx/>
                <a:uFillTx/>
                <a:latin typeface="Arial" panose="020B0604020202020204" pitchFamily="34" charset="0"/>
                <a:ea typeface="微软雅黑" panose="020B0503020204020204" pitchFamily="34" charset="-122"/>
                <a:sym typeface="Arial" panose="020B0604020202020204" pitchFamily="34" charset="0"/>
              </a:rPr>
              <a:t>【步骤</a:t>
            </a:r>
            <a:r>
              <a:rPr kumimoji="0" lang="en-US" altLang="zh-CN" b="1" i="0" u="none" strike="noStrike" kern="1200" cap="none" spc="300" normalizeH="0" noProof="0">
                <a:ln>
                  <a:noFill/>
                </a:ln>
                <a:effectLst/>
                <a:uLnTx/>
                <a:uFillTx/>
                <a:latin typeface="Arial" panose="020B0604020202020204" pitchFamily="34" charset="0"/>
                <a:ea typeface="微软雅黑" panose="020B0503020204020204" pitchFamily="34" charset="-122"/>
                <a:sym typeface="Arial" panose="020B0604020202020204" pitchFamily="34" charset="0"/>
              </a:rPr>
              <a:t>2</a:t>
            </a:r>
            <a:r>
              <a:rPr kumimoji="0" lang="zh-CN" altLang="en-US" b="1" i="0" u="none" strike="noStrike" kern="1200" cap="none" spc="300" normalizeH="0" noProof="0">
                <a:ln>
                  <a:noFill/>
                </a:ln>
                <a:effectLst/>
                <a:uLnTx/>
                <a:uFillTx/>
                <a:latin typeface="Arial" panose="020B0604020202020204" pitchFamily="34" charset="0"/>
                <a:ea typeface="微软雅黑" panose="020B0503020204020204" pitchFamily="34" charset="-122"/>
                <a:sym typeface="Arial" panose="020B0604020202020204" pitchFamily="34" charset="0"/>
              </a:rPr>
              <a:t>】</a:t>
            </a:r>
          </a:p>
        </p:txBody>
      </p:sp>
      <p:sp>
        <p:nvSpPr>
          <p:cNvPr id="29" name="Rectangle 19"/>
          <p:cNvSpPr/>
          <p:nvPr>
            <p:custDataLst>
              <p:tags r:id="rId12"/>
            </p:custDataLst>
          </p:nvPr>
        </p:nvSpPr>
        <p:spPr>
          <a:xfrm>
            <a:off x="6440805" y="3686222"/>
            <a:ext cx="4788035" cy="542008"/>
          </a:xfrm>
          <a:prstGeom prst="rect">
            <a:avLst/>
          </a:prstGeom>
        </p:spPr>
        <p:txBody>
          <a:bodyPr wrap="square" tIns="0" bIns="46800">
            <a:normAutofit/>
          </a:bodyPr>
          <a:lstStyle/>
          <a:p>
            <a:pPr marL="0" marR="0" lvl="0" indent="0" algn="l" defTabSz="914400" rtl="0" eaLnBrk="1" fontAlgn="auto" latinLnBrk="0" hangingPunct="1">
              <a:lnSpc>
                <a:spcPct val="120000"/>
              </a:lnSpc>
              <a:buClrTx/>
              <a:buSzTx/>
              <a:buFontTx/>
              <a:buNone/>
              <a:defRPr/>
            </a:pPr>
            <a:r>
              <a:rPr kumimoji="0" lang="zh-CN" altLang="en-US" sz="1600" b="0" i="0" u="none" strike="noStrike" kern="1200" cap="none" spc="150" normalizeH="0" noProof="0">
                <a:ln>
                  <a:noFill/>
                </a:ln>
                <a:solidFill>
                  <a:srgbClr val="000000">
                    <a:lumMod val="65000"/>
                    <a:lumOff val="35000"/>
                  </a:srgbClr>
                </a:solidFill>
                <a:effectLst/>
                <a:uLnTx/>
                <a:uFillTx/>
                <a:latin typeface="Arial" panose="020B0604020202020204" pitchFamily="34" charset="0"/>
                <a:ea typeface="微软雅黑" panose="020B0503020204020204" pitchFamily="34" charset="-122"/>
                <a:sym typeface="Arial" panose="020B0604020202020204" pitchFamily="34" charset="0"/>
              </a:rPr>
              <a:t>识读楼梯剖面图。</a:t>
            </a:r>
          </a:p>
        </p:txBody>
      </p:sp>
      <p:sp>
        <p:nvSpPr>
          <p:cNvPr id="31" name="Right Triangle 14"/>
          <p:cNvSpPr/>
          <p:nvPr>
            <p:custDataLst>
              <p:tags r:id="rId13"/>
            </p:custDataLst>
          </p:nvPr>
        </p:nvSpPr>
        <p:spPr>
          <a:xfrm rot="5400000" flipV="1">
            <a:off x="10934327" y="215370"/>
            <a:ext cx="812062" cy="795707"/>
          </a:xfrm>
          <a:prstGeom prst="rtTriangle">
            <a:avLst/>
          </a:prstGeom>
          <a:noFill/>
          <a:ln w="57150">
            <a:solidFill>
              <a:sysClr val="window" lastClr="FFFFFF">
                <a:lumMod val="85000"/>
              </a:sys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20000"/>
              </a:lnSpc>
              <a:buClrTx/>
              <a:buSzTx/>
              <a:buFontTx/>
              <a:buNone/>
              <a:defRPr/>
            </a:pPr>
            <a:endParaRPr kumimoji="0" lang="id-ID"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2" name="Right Triangle 15"/>
          <p:cNvSpPr/>
          <p:nvPr>
            <p:custDataLst>
              <p:tags r:id="rId14"/>
            </p:custDataLst>
          </p:nvPr>
        </p:nvSpPr>
        <p:spPr>
          <a:xfrm rot="5400000" flipV="1">
            <a:off x="10789922" y="407333"/>
            <a:ext cx="812062" cy="795707"/>
          </a:xfrm>
          <a:prstGeom prst="rtTriangle">
            <a:avLst/>
          </a:prstGeom>
          <a:noFill/>
          <a:ln w="57150">
            <a:solidFill>
              <a:sysClr val="window" lastClr="FFFFFF">
                <a:lumMod val="50000"/>
              </a:sys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20000"/>
              </a:lnSpc>
              <a:buClrTx/>
              <a:buSzTx/>
              <a:buFontTx/>
              <a:buNone/>
              <a:defRPr/>
            </a:pPr>
            <a:endParaRPr kumimoji="0" lang="id-ID" sz="1800" b="0" i="0" u="none" strike="noStrike" kern="1200" cap="none" spc="0" normalizeH="0" baseline="0" noProof="0">
              <a:ln>
                <a:noFill/>
              </a:ln>
              <a:solidFill>
                <a:prstClr val="black">
                  <a:lumMod val="95000"/>
                  <a:lumOff val="5000"/>
                </a:prst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0" name="文本框 19"/>
          <p:cNvSpPr txBox="1"/>
          <p:nvPr>
            <p:custDataLst>
              <p:tags r:id="rId15"/>
            </p:custDataLst>
          </p:nvPr>
        </p:nvSpPr>
        <p:spPr>
          <a:xfrm>
            <a:off x="4880004" y="2534144"/>
            <a:ext cx="566908" cy="400110"/>
          </a:xfrm>
          <a:prstGeom prst="rect">
            <a:avLst/>
          </a:prstGeom>
          <a:noFill/>
        </p:spPr>
        <p:txBody>
          <a:bodyPr wrap="square" rtlCol="0">
            <a:normAutofit/>
          </a:bodyPr>
          <a:lstStyle/>
          <a:p>
            <a:pPr algn="ctr"/>
            <a:r>
              <a:rPr lang="en-US" altLang="zh-CN" sz="2000" b="1" dirty="0">
                <a:solidFill>
                  <a:sysClr val="window" lastClr="FFFFFF">
                    <a:lumMod val="50000"/>
                  </a:sysClr>
                </a:solidFill>
              </a:rPr>
              <a:t>01</a:t>
            </a:r>
            <a:endParaRPr lang="zh-CN" altLang="en-US" sz="2000" b="1" dirty="0">
              <a:solidFill>
                <a:sysClr val="window" lastClr="FFFFFF">
                  <a:lumMod val="50000"/>
                </a:sysClr>
              </a:solidFill>
            </a:endParaRPr>
          </a:p>
        </p:txBody>
      </p:sp>
      <p:sp>
        <p:nvSpPr>
          <p:cNvPr id="21" name="文本框 20"/>
          <p:cNvSpPr txBox="1"/>
          <p:nvPr>
            <p:custDataLst>
              <p:tags r:id="rId16"/>
            </p:custDataLst>
          </p:nvPr>
        </p:nvSpPr>
        <p:spPr>
          <a:xfrm>
            <a:off x="5273703" y="4445526"/>
            <a:ext cx="566908" cy="400110"/>
          </a:xfrm>
          <a:prstGeom prst="rect">
            <a:avLst/>
          </a:prstGeom>
          <a:noFill/>
        </p:spPr>
        <p:txBody>
          <a:bodyPr wrap="square" rtlCol="0">
            <a:normAutofit/>
          </a:bodyPr>
          <a:lstStyle/>
          <a:p>
            <a:pPr algn="ctr"/>
            <a:r>
              <a:rPr lang="en-US" altLang="zh-CN" sz="2000" b="1" dirty="0">
                <a:solidFill>
                  <a:sysClr val="window" lastClr="FFFFFF">
                    <a:lumMod val="50000"/>
                  </a:sysClr>
                </a:solidFill>
              </a:rPr>
              <a:t>03</a:t>
            </a:r>
            <a:endParaRPr lang="zh-CN" altLang="en-US" sz="2000" b="1" dirty="0">
              <a:solidFill>
                <a:sysClr val="window" lastClr="FFFFFF">
                  <a:lumMod val="50000"/>
                </a:sysClr>
              </a:solidFill>
            </a:endParaRPr>
          </a:p>
        </p:txBody>
      </p:sp>
      <p:sp>
        <p:nvSpPr>
          <p:cNvPr id="23" name="文本框 22"/>
          <p:cNvSpPr txBox="1"/>
          <p:nvPr>
            <p:custDataLst>
              <p:tags r:id="rId17"/>
            </p:custDataLst>
          </p:nvPr>
        </p:nvSpPr>
        <p:spPr>
          <a:xfrm>
            <a:off x="5078833" y="3486167"/>
            <a:ext cx="566908" cy="400110"/>
          </a:xfrm>
          <a:prstGeom prst="rect">
            <a:avLst/>
          </a:prstGeom>
          <a:noFill/>
        </p:spPr>
        <p:txBody>
          <a:bodyPr wrap="square" rtlCol="0">
            <a:normAutofit/>
          </a:bodyPr>
          <a:lstStyle/>
          <a:p>
            <a:pPr algn="ctr"/>
            <a:r>
              <a:rPr lang="en-US" altLang="zh-CN" sz="2000" b="1" dirty="0">
                <a:solidFill>
                  <a:sysClr val="window" lastClr="FFFFFF"/>
                </a:solidFill>
              </a:rPr>
              <a:t>02</a:t>
            </a:r>
            <a:endParaRPr lang="zh-CN" altLang="en-US" sz="2000" b="1" dirty="0">
              <a:solidFill>
                <a:sysClr val="window" lastClr="FFFFFF"/>
              </a:solidFill>
            </a:endParaRPr>
          </a:p>
        </p:txBody>
      </p:sp>
    </p:spTree>
    <p:custDataLst>
      <p:tags r:id="rId1"/>
    </p:custDataLst>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79170" y="255905"/>
            <a:ext cx="10323830" cy="548640"/>
          </a:xfrm>
        </p:spPr>
        <p:txBody>
          <a:bodyPr/>
          <a:lstStyle/>
          <a:p>
            <a:endParaRPr lang="zh-CN" altLang="en-US"/>
          </a:p>
        </p:txBody>
      </p:sp>
      <p:sp>
        <p:nvSpPr>
          <p:cNvPr id="11" name="矩形 10"/>
          <p:cNvSpPr/>
          <p:nvPr>
            <p:custDataLst>
              <p:tags r:id="rId2"/>
            </p:custDataLst>
          </p:nvPr>
        </p:nvSpPr>
        <p:spPr>
          <a:xfrm>
            <a:off x="0" y="0"/>
            <a:ext cx="12192635" cy="6858635"/>
          </a:xfrm>
          <a:prstGeom prst="rect">
            <a:avLst/>
          </a:prstGeom>
          <a:pattFill prst="pct5">
            <a:fgClr>
              <a:schemeClr val="accent1"/>
            </a:fgClr>
            <a:bgClr>
              <a:schemeClr val="lt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2" name="矩形 11"/>
          <p:cNvSpPr/>
          <p:nvPr>
            <p:custDataLst>
              <p:tags r:id="rId3"/>
            </p:custDataLst>
          </p:nvPr>
        </p:nvSpPr>
        <p:spPr>
          <a:xfrm>
            <a:off x="1066809" y="1066781"/>
            <a:ext cx="10134681" cy="4724438"/>
          </a:xfrm>
          <a:prstGeom prst="rect">
            <a:avLst/>
          </a:prstGeom>
          <a:solidFill>
            <a:schemeClr val="lt2"/>
          </a:solidFill>
          <a:ln w="254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3" name="矩形 12"/>
          <p:cNvSpPr/>
          <p:nvPr>
            <p:custDataLst>
              <p:tags r:id="rId4"/>
            </p:custDataLst>
          </p:nvPr>
        </p:nvSpPr>
        <p:spPr>
          <a:xfrm>
            <a:off x="0" y="2133497"/>
            <a:ext cx="4419635" cy="198121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4" name="文本框 3"/>
          <p:cNvSpPr txBox="1"/>
          <p:nvPr>
            <p:custDataLst>
              <p:tags r:id="rId5"/>
            </p:custDataLst>
          </p:nvPr>
        </p:nvSpPr>
        <p:spPr>
          <a:xfrm>
            <a:off x="736600" y="2438400"/>
            <a:ext cx="3378200" cy="1371600"/>
          </a:xfrm>
          <a:prstGeom prst="rect">
            <a:avLst/>
          </a:prstGeom>
          <a:noFill/>
        </p:spPr>
        <p:txBody>
          <a:bodyPr wrap="square" lIns="63500" tIns="25400" rIns="63500" bIns="25400" rtlCol="0" anchor="ctr" anchorCtr="0">
            <a:normAutofit fontScale="90000" lnSpcReduction="10000"/>
          </a:bodyPr>
          <a:lstStyle/>
          <a:p>
            <a:pPr marL="0" indent="0" algn="r">
              <a:lnSpc>
                <a:spcPct val="150000"/>
              </a:lnSpc>
              <a:spcBef>
                <a:spcPts val="0"/>
              </a:spcBef>
              <a:spcAft>
                <a:spcPts val="0"/>
              </a:spcAft>
              <a:buSzPct val="100000"/>
              <a:buNone/>
            </a:pPr>
            <a:r>
              <a:rPr lang="zh-CN" altLang="en-US" sz="3200" b="1" spc="160" dirty="0">
                <a:solidFill>
                  <a:schemeClr val="lt1"/>
                </a:solidFill>
                <a:latin typeface="微软雅黑" panose="020B0503020204020204" pitchFamily="34" charset="-122"/>
                <a:ea typeface="微软雅黑" panose="020B0503020204020204" pitchFamily="34" charset="-122"/>
              </a:rPr>
              <a:t>【步骤 1】</a:t>
            </a:r>
          </a:p>
          <a:p>
            <a:pPr marL="0" indent="0" algn="r">
              <a:lnSpc>
                <a:spcPct val="150000"/>
              </a:lnSpc>
              <a:spcBef>
                <a:spcPts val="0"/>
              </a:spcBef>
              <a:spcAft>
                <a:spcPts val="0"/>
              </a:spcAft>
              <a:buSzPct val="100000"/>
              <a:buNone/>
            </a:pPr>
            <a:r>
              <a:rPr lang="zh-CN" altLang="en-US" sz="3200" b="1" spc="160" dirty="0">
                <a:solidFill>
                  <a:schemeClr val="lt1"/>
                </a:solidFill>
                <a:latin typeface="微软雅黑" panose="020B0503020204020204" pitchFamily="34" charset="-122"/>
                <a:ea typeface="微软雅黑" panose="020B0503020204020204" pitchFamily="34" charset="-122"/>
              </a:rPr>
              <a:t>识读楼梯平面图。</a:t>
            </a:r>
          </a:p>
        </p:txBody>
      </p:sp>
      <p:sp>
        <p:nvSpPr>
          <p:cNvPr id="5" name="Title 6"/>
          <p:cNvSpPr txBox="1"/>
          <p:nvPr>
            <p:custDataLst>
              <p:tags r:id="rId6"/>
            </p:custDataLst>
          </p:nvPr>
        </p:nvSpPr>
        <p:spPr>
          <a:xfrm>
            <a:off x="5687108" y="2072428"/>
            <a:ext cx="4686325" cy="271272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30000"/>
              </a:lnSpc>
              <a:spcBef>
                <a:spcPts val="1000"/>
              </a:spcBef>
              <a:spcAft>
                <a:spcPts val="0"/>
              </a:spcAft>
              <a:buSzPct val="100000"/>
              <a:buFont typeface="Wingdings" panose="05000000000000000000" charset="0"/>
              <a:buNone/>
            </a:pPr>
            <a:r>
              <a:rPr lang="zh-CN" altLang="en-US" sz="20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楼梯平面图是水平剖切平面位于各层窗台上方的剖面图。</a:t>
            </a:r>
          </a:p>
          <a:p>
            <a:pPr marL="0" lvl="0" indent="-285750" algn="l" fontAlgn="ctr">
              <a:lnSpc>
                <a:spcPct val="130000"/>
              </a:lnSpc>
              <a:spcBef>
                <a:spcPts val="1000"/>
              </a:spcBef>
              <a:spcAft>
                <a:spcPts val="0"/>
              </a:spcAft>
              <a:buSzPct val="100000"/>
              <a:buFont typeface="Wingdings" panose="05000000000000000000" charset="0"/>
              <a:buNone/>
            </a:pPr>
            <a:r>
              <a:rPr lang="zh-CN" altLang="en-US" sz="20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一般每一层楼梯都要画一楼梯平面图。三层以上的房屋，若中间各层的楼梯位置及其梯段数、踏步数和大小都相同时，通常只画出底层、标准层（中间层）和顶层三个平面图就可以了。</a:t>
            </a:r>
          </a:p>
        </p:txBody>
      </p:sp>
    </p:spTree>
    <p:custDataLst>
      <p:tags r:id="rId1"/>
    </p:custDataLst>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79170" y="282575"/>
            <a:ext cx="10323830" cy="521970"/>
          </a:xfrm>
        </p:spPr>
        <p:txBody>
          <a:bodyPr/>
          <a:lstStyle/>
          <a:p>
            <a:r>
              <a:rPr lang="zh-CN" altLang="en-US"/>
              <a:t>（一）底层楼梯平面图（图2-5-31）</a:t>
            </a:r>
          </a:p>
        </p:txBody>
      </p:sp>
      <p:pic>
        <p:nvPicPr>
          <p:cNvPr id="3" name="图片 2"/>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979170" y="1566545"/>
            <a:ext cx="4933950" cy="3724275"/>
          </a:xfrm>
          <a:prstGeom prst="rect">
            <a:avLst/>
          </a:prstGeom>
        </p:spPr>
      </p:pic>
      <p:pic>
        <p:nvPicPr>
          <p:cNvPr id="4" name="图片 3"/>
          <p:cNvPicPr>
            <a:picLocks noChangeAspect="1"/>
          </p:cNvPicPr>
          <p:nvPr/>
        </p:nvPicPr>
        <p:blipFill>
          <a:blip r:embed="rId4">
            <a:clrChange>
              <a:clrFrom>
                <a:srgbClr val="FFFFFF">
                  <a:alpha val="100000"/>
                </a:srgbClr>
              </a:clrFrom>
              <a:clrTo>
                <a:srgbClr val="FFFFFF">
                  <a:alpha val="100000"/>
                  <a:alpha val="0"/>
                </a:srgbClr>
              </a:clrTo>
            </a:clrChange>
          </a:blip>
          <a:stretch>
            <a:fillRect/>
          </a:stretch>
        </p:blipFill>
        <p:spPr>
          <a:xfrm>
            <a:off x="6007100" y="1861820"/>
            <a:ext cx="5295900" cy="3429000"/>
          </a:xfrm>
          <a:prstGeom prst="rect">
            <a:avLst/>
          </a:prstGeom>
        </p:spPr>
      </p:pic>
      <p:sp>
        <p:nvSpPr>
          <p:cNvPr id="5" name="文本框 4"/>
          <p:cNvSpPr txBox="1"/>
          <p:nvPr/>
        </p:nvSpPr>
        <p:spPr>
          <a:xfrm>
            <a:off x="4400550" y="5553710"/>
            <a:ext cx="3390900" cy="423545"/>
          </a:xfrm>
          <a:prstGeom prst="rect">
            <a:avLst/>
          </a:prstGeom>
          <a:noFill/>
        </p:spPr>
        <p:txBody>
          <a:bodyPr wrap="square" rtlCol="0" anchor="t">
            <a:spAutoFit/>
          </a:bodyPr>
          <a:lstStyle/>
          <a:p>
            <a:pPr algn="ctr">
              <a:lnSpc>
                <a:spcPct val="120000"/>
              </a:lnSpc>
            </a:pPr>
            <a:r>
              <a:rPr lang="zh-CN" altLang="en-US" dirty="0" smtClean="0">
                <a:solidFill>
                  <a:srgbClr val="F87616"/>
                </a:solidFill>
              </a:rPr>
              <a:t>图2-5-31　底层楼梯平面图</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79170" y="282575"/>
            <a:ext cx="10323830" cy="521970"/>
          </a:xfrm>
        </p:spPr>
        <p:txBody>
          <a:bodyPr/>
          <a:lstStyle/>
          <a:p>
            <a:r>
              <a:rPr lang="zh-CN" altLang="en-US"/>
              <a:t>（二）标准层平面图（图2-5-32）</a:t>
            </a:r>
          </a:p>
        </p:txBody>
      </p:sp>
      <p:sp>
        <p:nvSpPr>
          <p:cNvPr id="5" name="文本框 4"/>
          <p:cNvSpPr txBox="1"/>
          <p:nvPr/>
        </p:nvSpPr>
        <p:spPr>
          <a:xfrm>
            <a:off x="4400550" y="5553710"/>
            <a:ext cx="3390900" cy="423545"/>
          </a:xfrm>
          <a:prstGeom prst="rect">
            <a:avLst/>
          </a:prstGeom>
          <a:noFill/>
        </p:spPr>
        <p:txBody>
          <a:bodyPr wrap="square" rtlCol="0" anchor="t">
            <a:spAutoFit/>
          </a:bodyPr>
          <a:lstStyle/>
          <a:p>
            <a:pPr algn="ctr">
              <a:lnSpc>
                <a:spcPct val="120000"/>
              </a:lnSpc>
            </a:pPr>
            <a:r>
              <a:rPr lang="zh-CN" altLang="en-US" dirty="0" smtClean="0">
                <a:solidFill>
                  <a:srgbClr val="F87616"/>
                </a:solidFill>
              </a:rPr>
              <a:t>图2-5-32　标准层楼梯平面图</a:t>
            </a:r>
          </a:p>
        </p:txBody>
      </p:sp>
      <p:pic>
        <p:nvPicPr>
          <p:cNvPr id="6" name="图片 5"/>
          <p:cNvPicPr>
            <a:picLocks noChangeAspect="1"/>
          </p:cNvPicPr>
          <p:nvPr/>
        </p:nvPicPr>
        <p:blipFill>
          <a:blip r:embed="rId3">
            <a:clrChange>
              <a:clrFrom>
                <a:srgbClr val="FFFFFF">
                  <a:alpha val="100000"/>
                </a:srgbClr>
              </a:clrFrom>
              <a:clrTo>
                <a:srgbClr val="FFFFFF">
                  <a:alpha val="100000"/>
                  <a:alpha val="0"/>
                </a:srgbClr>
              </a:clrTo>
            </a:clrChange>
          </a:blip>
          <a:srcRect l="20810" r="23733"/>
          <a:stretch>
            <a:fillRect/>
          </a:stretch>
        </p:blipFill>
        <p:spPr>
          <a:xfrm>
            <a:off x="979170" y="1643380"/>
            <a:ext cx="3433445" cy="3571875"/>
          </a:xfrm>
          <a:prstGeom prst="rect">
            <a:avLst/>
          </a:prstGeom>
        </p:spPr>
      </p:pic>
      <p:pic>
        <p:nvPicPr>
          <p:cNvPr id="7" name="图片 6"/>
          <p:cNvPicPr>
            <a:picLocks noChangeAspect="1"/>
          </p:cNvPicPr>
          <p:nvPr/>
        </p:nvPicPr>
        <p:blipFill>
          <a:blip r:embed="rId4">
            <a:clrChange>
              <a:clrFrom>
                <a:srgbClr val="FFFFFF">
                  <a:alpha val="100000"/>
                </a:srgbClr>
              </a:clrFrom>
              <a:clrTo>
                <a:srgbClr val="FFFFFF">
                  <a:alpha val="100000"/>
                  <a:alpha val="0"/>
                </a:srgbClr>
              </a:clrTo>
            </a:clrChange>
          </a:blip>
          <a:stretch>
            <a:fillRect/>
          </a:stretch>
        </p:blipFill>
        <p:spPr>
          <a:xfrm>
            <a:off x="5416550" y="1700530"/>
            <a:ext cx="5886450" cy="3457575"/>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79170" y="282575"/>
            <a:ext cx="10323830" cy="521970"/>
          </a:xfrm>
        </p:spPr>
        <p:txBody>
          <a:bodyPr/>
          <a:lstStyle/>
          <a:p>
            <a:r>
              <a:rPr lang="zh-CN" altLang="en-US"/>
              <a:t>（三）顶层楼梯平面图（图2-5-33）</a:t>
            </a:r>
          </a:p>
        </p:txBody>
      </p:sp>
      <p:sp>
        <p:nvSpPr>
          <p:cNvPr id="5" name="文本框 4"/>
          <p:cNvSpPr txBox="1"/>
          <p:nvPr/>
        </p:nvSpPr>
        <p:spPr>
          <a:xfrm>
            <a:off x="4400550" y="5553710"/>
            <a:ext cx="3390900" cy="423545"/>
          </a:xfrm>
          <a:prstGeom prst="rect">
            <a:avLst/>
          </a:prstGeom>
          <a:noFill/>
        </p:spPr>
        <p:txBody>
          <a:bodyPr wrap="square" rtlCol="0" anchor="t">
            <a:spAutoFit/>
          </a:bodyPr>
          <a:lstStyle/>
          <a:p>
            <a:pPr algn="ctr">
              <a:lnSpc>
                <a:spcPct val="120000"/>
              </a:lnSpc>
            </a:pPr>
            <a:r>
              <a:rPr lang="zh-CN" altLang="en-US" dirty="0" smtClean="0">
                <a:solidFill>
                  <a:srgbClr val="F87616"/>
                </a:solidFill>
              </a:rPr>
              <a:t>图2-5-33　顶层楼梯平面图</a:t>
            </a:r>
          </a:p>
        </p:txBody>
      </p:sp>
      <p:pic>
        <p:nvPicPr>
          <p:cNvPr id="3" name="图片 2"/>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1948180" y="1724025"/>
            <a:ext cx="4076700" cy="3409950"/>
          </a:xfrm>
          <a:prstGeom prst="rect">
            <a:avLst/>
          </a:prstGeom>
        </p:spPr>
      </p:pic>
      <p:pic>
        <p:nvPicPr>
          <p:cNvPr id="4" name="图片 3"/>
          <p:cNvPicPr>
            <a:picLocks noChangeAspect="1"/>
          </p:cNvPicPr>
          <p:nvPr/>
        </p:nvPicPr>
        <p:blipFill>
          <a:blip r:embed="rId4">
            <a:clrChange>
              <a:clrFrom>
                <a:srgbClr val="FFFFFF">
                  <a:alpha val="100000"/>
                </a:srgbClr>
              </a:clrFrom>
              <a:clrTo>
                <a:srgbClr val="FFFFFF">
                  <a:alpha val="100000"/>
                  <a:alpha val="0"/>
                </a:srgbClr>
              </a:clrTo>
            </a:clrChange>
          </a:blip>
          <a:stretch>
            <a:fillRect/>
          </a:stretch>
        </p:blipFill>
        <p:spPr>
          <a:xfrm>
            <a:off x="6452870" y="2266950"/>
            <a:ext cx="4162425" cy="2867025"/>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 name="燕尾形 9"/>
          <p:cNvSpPr/>
          <p:nvPr/>
        </p:nvSpPr>
        <p:spPr>
          <a:xfrm>
            <a:off x="231775" y="3850005"/>
            <a:ext cx="3128645" cy="304165"/>
          </a:xfrm>
          <a:prstGeom prst="chevron">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18" name="燕尾形 10"/>
          <p:cNvSpPr/>
          <p:nvPr/>
        </p:nvSpPr>
        <p:spPr>
          <a:xfrm>
            <a:off x="3283585" y="3850005"/>
            <a:ext cx="3128645" cy="304165"/>
          </a:xfrm>
          <a:prstGeom prst="chevron">
            <a:avLst/>
          </a:prstGeom>
          <a:solidFill>
            <a:schemeClr val="accent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19" name="燕尾形 11"/>
          <p:cNvSpPr/>
          <p:nvPr/>
        </p:nvSpPr>
        <p:spPr>
          <a:xfrm>
            <a:off x="6334125" y="3850005"/>
            <a:ext cx="3128645" cy="304165"/>
          </a:xfrm>
          <a:prstGeom prst="chevron">
            <a:avLst/>
          </a:prstGeom>
          <a:solidFill>
            <a:schemeClr val="accent3"/>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21" name="文本框 20"/>
          <p:cNvSpPr txBox="1"/>
          <p:nvPr/>
        </p:nvSpPr>
        <p:spPr>
          <a:xfrm>
            <a:off x="231775" y="1496060"/>
            <a:ext cx="2788285" cy="3683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b="1" i="0" u="none" strike="noStrike" kern="1200" cap="none" spc="0" normalizeH="0" baseline="0" noProof="0" dirty="0">
                <a:ln>
                  <a:noFill/>
                </a:ln>
                <a:solidFill>
                  <a:schemeClr val="accent1"/>
                </a:solidFill>
                <a:effectLst/>
                <a:uLnTx/>
                <a:uFillTx/>
                <a:cs typeface="+mn-ea"/>
                <a:sym typeface="+mn-lt"/>
              </a:rPr>
              <a:t>楼梯段</a:t>
            </a:r>
          </a:p>
        </p:txBody>
      </p:sp>
      <p:sp>
        <p:nvSpPr>
          <p:cNvPr id="22" name="文本框 8"/>
          <p:cNvSpPr txBox="1"/>
          <p:nvPr/>
        </p:nvSpPr>
        <p:spPr>
          <a:xfrm>
            <a:off x="6652260" y="1496060"/>
            <a:ext cx="2493010" cy="3683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b="1" i="0" u="none" strike="noStrike" kern="1200" cap="none" spc="0" normalizeH="0" baseline="0" noProof="0" dirty="0">
                <a:ln>
                  <a:noFill/>
                </a:ln>
                <a:solidFill>
                  <a:schemeClr val="accent3"/>
                </a:solidFill>
                <a:effectLst/>
                <a:uLnTx/>
                <a:uFillTx/>
                <a:cs typeface="+mn-ea"/>
                <a:sym typeface="+mn-lt"/>
              </a:rPr>
              <a:t>栏杆</a:t>
            </a:r>
          </a:p>
        </p:txBody>
      </p:sp>
      <p:sp>
        <p:nvSpPr>
          <p:cNvPr id="24" name="文本框 23"/>
          <p:cNvSpPr txBox="1"/>
          <p:nvPr/>
        </p:nvSpPr>
        <p:spPr>
          <a:xfrm>
            <a:off x="3284220" y="4241800"/>
            <a:ext cx="2794000" cy="3683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b="1" i="0" u="none" strike="noStrike" kern="1200" cap="none" spc="0" normalizeH="0" baseline="0" noProof="0" dirty="0">
                <a:ln>
                  <a:noFill/>
                </a:ln>
                <a:solidFill>
                  <a:schemeClr val="accent2"/>
                </a:solidFill>
                <a:effectLst/>
                <a:uLnTx/>
                <a:uFillTx/>
                <a:cs typeface="+mn-ea"/>
                <a:sym typeface="+mn-lt"/>
              </a:rPr>
              <a:t>平台</a:t>
            </a:r>
          </a:p>
        </p:txBody>
      </p:sp>
      <p:cxnSp>
        <p:nvCxnSpPr>
          <p:cNvPr id="25" name="直接连接符 24"/>
          <p:cNvCxnSpPr/>
          <p:nvPr/>
        </p:nvCxnSpPr>
        <p:spPr>
          <a:xfrm>
            <a:off x="9124315" y="2186940"/>
            <a:ext cx="0" cy="1744980"/>
          </a:xfrm>
          <a:prstGeom prst="line">
            <a:avLst/>
          </a:prstGeom>
          <a:noFill/>
          <a:ln w="9525" cap="flat" cmpd="sng" algn="ctr">
            <a:solidFill>
              <a:schemeClr val="accent3"/>
            </a:solidFill>
            <a:prstDash val="solid"/>
          </a:ln>
          <a:effectLst/>
        </p:spPr>
      </p:cxnSp>
      <p:cxnSp>
        <p:nvCxnSpPr>
          <p:cNvPr id="26" name="直接连接符 25"/>
          <p:cNvCxnSpPr/>
          <p:nvPr/>
        </p:nvCxnSpPr>
        <p:spPr>
          <a:xfrm>
            <a:off x="6067425" y="4154170"/>
            <a:ext cx="0" cy="1744980"/>
          </a:xfrm>
          <a:prstGeom prst="line">
            <a:avLst/>
          </a:prstGeom>
          <a:noFill/>
          <a:ln w="9525" cap="flat" cmpd="sng" algn="ctr">
            <a:solidFill>
              <a:schemeClr val="accent2"/>
            </a:solidFill>
            <a:prstDash val="solid"/>
          </a:ln>
          <a:effectLst/>
        </p:spPr>
      </p:cxnSp>
      <p:sp>
        <p:nvSpPr>
          <p:cNvPr id="27" name="文本框 26"/>
          <p:cNvSpPr txBox="1"/>
          <p:nvPr/>
        </p:nvSpPr>
        <p:spPr>
          <a:xfrm>
            <a:off x="2555240" y="4161155"/>
            <a:ext cx="616585" cy="58293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3200" b="1" i="0" u="none" strike="noStrike" kern="0" cap="none" spc="0" normalizeH="0" baseline="0" noProof="0" dirty="0">
                <a:ln>
                  <a:noFill/>
                </a:ln>
                <a:solidFill>
                  <a:schemeClr val="accent1"/>
                </a:solidFill>
                <a:effectLst/>
                <a:uLnTx/>
                <a:uFillTx/>
                <a:cs typeface="+mn-ea"/>
                <a:sym typeface="+mn-lt"/>
              </a:rPr>
              <a:t>1</a:t>
            </a:r>
            <a:endParaRPr kumimoji="0" lang="zh-CN" altLang="en-US" sz="3200" b="1" i="0" u="none" strike="noStrike" kern="0" cap="none" spc="0" normalizeH="0" baseline="0" noProof="0" dirty="0">
              <a:ln>
                <a:noFill/>
              </a:ln>
              <a:solidFill>
                <a:schemeClr val="accent1"/>
              </a:solidFill>
              <a:effectLst/>
              <a:uLnTx/>
              <a:uFillTx/>
              <a:cs typeface="+mn-ea"/>
              <a:sym typeface="+mn-lt"/>
            </a:endParaRPr>
          </a:p>
        </p:txBody>
      </p:sp>
      <p:sp>
        <p:nvSpPr>
          <p:cNvPr id="28" name="文本框 27"/>
          <p:cNvSpPr txBox="1"/>
          <p:nvPr/>
        </p:nvSpPr>
        <p:spPr>
          <a:xfrm>
            <a:off x="5677535" y="3060700"/>
            <a:ext cx="579755" cy="58293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3200" b="1" i="0" u="none" strike="noStrike" kern="0" cap="none" spc="0" normalizeH="0" baseline="0" noProof="0" dirty="0">
                <a:ln>
                  <a:noFill/>
                </a:ln>
                <a:solidFill>
                  <a:schemeClr val="accent2"/>
                </a:solidFill>
                <a:effectLst/>
                <a:uLnTx/>
                <a:uFillTx/>
                <a:cs typeface="+mn-ea"/>
                <a:sym typeface="+mn-lt"/>
              </a:rPr>
              <a:t>2</a:t>
            </a:r>
            <a:endParaRPr kumimoji="0" lang="zh-CN" altLang="en-US" sz="3200" b="1" i="0" u="none" strike="noStrike" kern="0" cap="none" spc="0" normalizeH="0" baseline="0" noProof="0" dirty="0">
              <a:ln>
                <a:noFill/>
              </a:ln>
              <a:solidFill>
                <a:schemeClr val="accent2"/>
              </a:solidFill>
              <a:effectLst/>
              <a:uLnTx/>
              <a:uFillTx/>
              <a:cs typeface="+mn-ea"/>
              <a:sym typeface="+mn-lt"/>
            </a:endParaRPr>
          </a:p>
        </p:txBody>
      </p:sp>
      <p:sp>
        <p:nvSpPr>
          <p:cNvPr id="29" name="文本框 28"/>
          <p:cNvSpPr txBox="1"/>
          <p:nvPr/>
        </p:nvSpPr>
        <p:spPr>
          <a:xfrm>
            <a:off x="8705215" y="4248785"/>
            <a:ext cx="579755" cy="58293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3200" b="1" i="0" u="none" strike="noStrike" kern="0" cap="none" spc="0" normalizeH="0" baseline="0" noProof="0" dirty="0">
                <a:ln>
                  <a:noFill/>
                </a:ln>
                <a:solidFill>
                  <a:schemeClr val="accent3"/>
                </a:solidFill>
                <a:effectLst/>
                <a:uLnTx/>
                <a:uFillTx/>
                <a:cs typeface="+mn-ea"/>
                <a:sym typeface="+mn-lt"/>
              </a:rPr>
              <a:t>3</a:t>
            </a:r>
            <a:endParaRPr kumimoji="0" lang="zh-CN" altLang="en-US" sz="3200" b="1" i="0" u="none" strike="noStrike" kern="0" cap="none" spc="0" normalizeH="0" baseline="0" noProof="0" dirty="0">
              <a:ln>
                <a:noFill/>
              </a:ln>
              <a:solidFill>
                <a:schemeClr val="accent3"/>
              </a:solidFill>
              <a:effectLst/>
              <a:uLnTx/>
              <a:uFillTx/>
              <a:cs typeface="+mn-ea"/>
              <a:sym typeface="+mn-lt"/>
            </a:endParaRPr>
          </a:p>
        </p:txBody>
      </p:sp>
      <p:sp>
        <p:nvSpPr>
          <p:cNvPr id="31" name="矩形 30"/>
          <p:cNvSpPr/>
          <p:nvPr/>
        </p:nvSpPr>
        <p:spPr>
          <a:xfrm>
            <a:off x="231140" y="1917700"/>
            <a:ext cx="2789555" cy="1768475"/>
          </a:xfrm>
          <a:prstGeom prst="rect">
            <a:avLst/>
          </a:prstGeom>
        </p:spPr>
        <p:txBody>
          <a:bodyPr wrap="square">
            <a:spAutoFit/>
          </a:bodyPr>
          <a:lstStyle/>
          <a:p>
            <a:pPr algn="r">
              <a:lnSpc>
                <a:spcPct val="130000"/>
              </a:lnSpc>
            </a:pPr>
            <a:r>
              <a:rPr lang="zh-CN" altLang="en-US" sz="1400" dirty="0">
                <a:solidFill>
                  <a:schemeClr val="tx1">
                    <a:lumMod val="85000"/>
                    <a:lumOff val="15000"/>
                  </a:schemeClr>
                </a:solidFill>
                <a:cs typeface="+mn-ea"/>
                <a:sym typeface="+mn-lt"/>
              </a:rPr>
              <a:t>楼梯段又称楼梯跑，是楼梯的主要使用和承重部分。它由若干个踏步组成。为减少人们上、下楼梯时的疲劳和适应人们行走的习惯，一个楼梯段的踏步数要求最</a:t>
            </a:r>
          </a:p>
          <a:p>
            <a:pPr algn="r">
              <a:lnSpc>
                <a:spcPct val="130000"/>
              </a:lnSpc>
            </a:pPr>
            <a:r>
              <a:rPr lang="zh-CN" altLang="en-US" sz="1400" dirty="0">
                <a:solidFill>
                  <a:schemeClr val="tx1">
                    <a:lumMod val="85000"/>
                    <a:lumOff val="15000"/>
                  </a:schemeClr>
                </a:solidFill>
                <a:cs typeface="+mn-ea"/>
                <a:sym typeface="+mn-lt"/>
              </a:rPr>
              <a:t>多不超过 18级，最少不少于3级。</a:t>
            </a:r>
          </a:p>
        </p:txBody>
      </p:sp>
      <p:sp>
        <p:nvSpPr>
          <p:cNvPr id="32" name="矩形 31"/>
          <p:cNvSpPr/>
          <p:nvPr/>
        </p:nvSpPr>
        <p:spPr>
          <a:xfrm>
            <a:off x="6334760" y="1917700"/>
            <a:ext cx="2781300" cy="1209675"/>
          </a:xfrm>
          <a:prstGeom prst="rect">
            <a:avLst/>
          </a:prstGeom>
        </p:spPr>
        <p:txBody>
          <a:bodyPr wrap="square">
            <a:spAutoFit/>
          </a:bodyPr>
          <a:lstStyle/>
          <a:p>
            <a:pPr algn="r">
              <a:lnSpc>
                <a:spcPct val="130000"/>
              </a:lnSpc>
            </a:pPr>
            <a:r>
              <a:rPr lang="zh-CN" altLang="en-US" sz="1400" dirty="0">
                <a:solidFill>
                  <a:schemeClr val="tx1">
                    <a:lumMod val="85000"/>
                    <a:lumOff val="15000"/>
                  </a:schemeClr>
                </a:solidFill>
                <a:cs typeface="+mn-ea"/>
                <a:sym typeface="+mn-lt"/>
              </a:rPr>
              <a:t>栏杆是楼梯段的安全设施，一般设置在梯段的边缘和平台临空的一边，要求它必须坚固可靠，并保证有足够的安全高度。</a:t>
            </a:r>
          </a:p>
        </p:txBody>
      </p:sp>
      <p:sp>
        <p:nvSpPr>
          <p:cNvPr id="33" name="矩形 32"/>
          <p:cNvSpPr/>
          <p:nvPr/>
        </p:nvSpPr>
        <p:spPr>
          <a:xfrm>
            <a:off x="3103245" y="4705985"/>
            <a:ext cx="2909570" cy="1768475"/>
          </a:xfrm>
          <a:prstGeom prst="rect">
            <a:avLst/>
          </a:prstGeom>
        </p:spPr>
        <p:txBody>
          <a:bodyPr wrap="square">
            <a:spAutoFit/>
          </a:bodyPr>
          <a:lstStyle/>
          <a:p>
            <a:pPr algn="r">
              <a:lnSpc>
                <a:spcPct val="130000"/>
              </a:lnSpc>
            </a:pPr>
            <a:r>
              <a:rPr lang="zh-CN" altLang="en-US" sz="1400" dirty="0">
                <a:solidFill>
                  <a:schemeClr val="tx1">
                    <a:lumMod val="85000"/>
                    <a:lumOff val="15000"/>
                  </a:schemeClr>
                </a:solidFill>
                <a:cs typeface="+mn-ea"/>
                <a:sym typeface="+mn-lt"/>
              </a:rPr>
              <a:t>平台是指两楼梯段之间的水平板，有楼层平台、中间平台之分。其主要作用在于缓解疲劳，让人们在连续上楼时可在平台上稍加休息，故又称休息平台。同时，平台还是梯段之间转换方向的连接处。</a:t>
            </a:r>
          </a:p>
        </p:txBody>
      </p:sp>
      <p:cxnSp>
        <p:nvCxnSpPr>
          <p:cNvPr id="3" name="直接连接符 2"/>
          <p:cNvCxnSpPr/>
          <p:nvPr/>
        </p:nvCxnSpPr>
        <p:spPr>
          <a:xfrm>
            <a:off x="3020060" y="2105025"/>
            <a:ext cx="0" cy="1744980"/>
          </a:xfrm>
          <a:prstGeom prst="line">
            <a:avLst/>
          </a:prstGeom>
          <a:noFill/>
          <a:ln w="9525" cap="flat" cmpd="sng" algn="ctr">
            <a:solidFill>
              <a:srgbClr val="0070C0"/>
            </a:solidFill>
            <a:prstDash val="solid"/>
          </a:ln>
          <a:effectLst/>
        </p:spPr>
      </p:cxnSp>
      <p:sp>
        <p:nvSpPr>
          <p:cNvPr id="4" name="文本框 3"/>
          <p:cNvSpPr txBox="1"/>
          <p:nvPr/>
        </p:nvSpPr>
        <p:spPr>
          <a:xfrm>
            <a:off x="1112060" y="388938"/>
            <a:ext cx="4069540" cy="521970"/>
          </a:xfrm>
          <a:prstGeom prst="rect">
            <a:avLst/>
          </a:prstGeom>
          <a:noFill/>
        </p:spPr>
        <p:txBody>
          <a:bodyPr wrap="square">
            <a:spAutoFit/>
          </a:bodyPr>
          <a:lstStyle/>
          <a:p>
            <a:pPr eaLnBrk="1" fontAlgn="auto" hangingPunct="1">
              <a:spcBef>
                <a:spcPts val="0"/>
              </a:spcBef>
              <a:spcAft>
                <a:spcPts val="0"/>
              </a:spcAft>
              <a:defRPr/>
            </a:pPr>
            <a:r>
              <a:rPr lang="zh-CN" altLang="en-US" sz="2800" b="1" dirty="0">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楼梯的组成</a:t>
            </a:r>
          </a:p>
        </p:txBody>
      </p:sp>
      <p:pic>
        <p:nvPicPr>
          <p:cNvPr id="2" name="图片 1"/>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9462770" y="1741170"/>
            <a:ext cx="2717165" cy="4522470"/>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79170" y="255905"/>
            <a:ext cx="10323830" cy="548640"/>
          </a:xfrm>
        </p:spPr>
        <p:txBody>
          <a:bodyPr/>
          <a:lstStyle/>
          <a:p>
            <a:endParaRPr lang="zh-CN" altLang="en-US"/>
          </a:p>
        </p:txBody>
      </p:sp>
      <p:sp>
        <p:nvSpPr>
          <p:cNvPr id="11" name="矩形 10"/>
          <p:cNvSpPr/>
          <p:nvPr>
            <p:custDataLst>
              <p:tags r:id="rId2"/>
            </p:custDataLst>
          </p:nvPr>
        </p:nvSpPr>
        <p:spPr>
          <a:xfrm>
            <a:off x="0" y="0"/>
            <a:ext cx="12192635" cy="6858635"/>
          </a:xfrm>
          <a:prstGeom prst="rect">
            <a:avLst/>
          </a:prstGeom>
          <a:pattFill prst="pct5">
            <a:fgClr>
              <a:schemeClr val="accent1"/>
            </a:fgClr>
            <a:bgClr>
              <a:schemeClr val="lt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2" name="矩形 11"/>
          <p:cNvSpPr/>
          <p:nvPr>
            <p:custDataLst>
              <p:tags r:id="rId3"/>
            </p:custDataLst>
          </p:nvPr>
        </p:nvSpPr>
        <p:spPr>
          <a:xfrm>
            <a:off x="1066809" y="1066781"/>
            <a:ext cx="10134681" cy="4724438"/>
          </a:xfrm>
          <a:prstGeom prst="rect">
            <a:avLst/>
          </a:prstGeom>
          <a:solidFill>
            <a:schemeClr val="lt2"/>
          </a:solidFill>
          <a:ln w="254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3" name="矩形 12"/>
          <p:cNvSpPr/>
          <p:nvPr>
            <p:custDataLst>
              <p:tags r:id="rId4"/>
            </p:custDataLst>
          </p:nvPr>
        </p:nvSpPr>
        <p:spPr>
          <a:xfrm>
            <a:off x="0" y="2133497"/>
            <a:ext cx="4419635" cy="198121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4" name="文本框 3"/>
          <p:cNvSpPr txBox="1"/>
          <p:nvPr>
            <p:custDataLst>
              <p:tags r:id="rId5"/>
            </p:custDataLst>
          </p:nvPr>
        </p:nvSpPr>
        <p:spPr>
          <a:xfrm>
            <a:off x="736600" y="2438400"/>
            <a:ext cx="3378200" cy="1371600"/>
          </a:xfrm>
          <a:prstGeom prst="rect">
            <a:avLst/>
          </a:prstGeom>
          <a:noFill/>
        </p:spPr>
        <p:txBody>
          <a:bodyPr wrap="square" lIns="63500" tIns="25400" rIns="63500" bIns="25400" rtlCol="0" anchor="ctr" anchorCtr="0">
            <a:normAutofit fontScale="90000" lnSpcReduction="10000"/>
          </a:bodyPr>
          <a:lstStyle/>
          <a:p>
            <a:pPr marL="0" indent="0" algn="r">
              <a:lnSpc>
                <a:spcPct val="150000"/>
              </a:lnSpc>
              <a:spcBef>
                <a:spcPts val="0"/>
              </a:spcBef>
              <a:spcAft>
                <a:spcPts val="0"/>
              </a:spcAft>
              <a:buSzPct val="100000"/>
              <a:buNone/>
            </a:pPr>
            <a:r>
              <a:rPr lang="zh-CN" altLang="en-US" sz="3200" b="1" spc="160" dirty="0">
                <a:solidFill>
                  <a:schemeClr val="lt1"/>
                </a:solidFill>
                <a:latin typeface="微软雅黑" panose="020B0503020204020204" pitchFamily="34" charset="-122"/>
                <a:ea typeface="微软雅黑" panose="020B0503020204020204" pitchFamily="34" charset="-122"/>
              </a:rPr>
              <a:t>【步骤2】</a:t>
            </a:r>
          </a:p>
          <a:p>
            <a:pPr marL="0" indent="0" algn="r">
              <a:lnSpc>
                <a:spcPct val="150000"/>
              </a:lnSpc>
              <a:spcBef>
                <a:spcPts val="0"/>
              </a:spcBef>
              <a:spcAft>
                <a:spcPts val="0"/>
              </a:spcAft>
              <a:buSzPct val="100000"/>
              <a:buNone/>
            </a:pPr>
            <a:r>
              <a:rPr lang="zh-CN" altLang="en-US" sz="3200" b="1" spc="160" dirty="0">
                <a:solidFill>
                  <a:schemeClr val="lt1"/>
                </a:solidFill>
                <a:latin typeface="微软雅黑" panose="020B0503020204020204" pitchFamily="34" charset="-122"/>
                <a:ea typeface="微软雅黑" panose="020B0503020204020204" pitchFamily="34" charset="-122"/>
              </a:rPr>
              <a:t>识读楼梯剖面图。</a:t>
            </a:r>
          </a:p>
        </p:txBody>
      </p:sp>
      <p:sp>
        <p:nvSpPr>
          <p:cNvPr id="5" name="Title 6"/>
          <p:cNvSpPr txBox="1"/>
          <p:nvPr>
            <p:custDataLst>
              <p:tags r:id="rId6"/>
            </p:custDataLst>
          </p:nvPr>
        </p:nvSpPr>
        <p:spPr>
          <a:xfrm>
            <a:off x="5687108" y="2072428"/>
            <a:ext cx="4686325" cy="271272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30000"/>
              </a:lnSpc>
              <a:spcBef>
                <a:spcPts val="1000"/>
              </a:spcBef>
              <a:spcAft>
                <a:spcPts val="0"/>
              </a:spcAft>
              <a:buSzPct val="100000"/>
              <a:buFont typeface="Wingdings" panose="05000000000000000000" charset="0"/>
              <a:buNone/>
            </a:pPr>
            <a:r>
              <a:rPr lang="zh-CN" altLang="en-US" sz="20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（一）定义</a:t>
            </a:r>
          </a:p>
          <a:p>
            <a:pPr marL="0" lvl="0" indent="-285750" algn="l" fontAlgn="ctr">
              <a:lnSpc>
                <a:spcPct val="130000"/>
              </a:lnSpc>
              <a:spcBef>
                <a:spcPts val="1000"/>
              </a:spcBef>
              <a:spcAft>
                <a:spcPts val="0"/>
              </a:spcAft>
              <a:buSzPct val="100000"/>
              <a:buFont typeface="Wingdings" panose="05000000000000000000" charset="0"/>
              <a:buNone/>
            </a:pPr>
            <a:r>
              <a:rPr lang="zh-CN" altLang="en-US" sz="20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假想用一个竖直剖切平面沿梯段的长度方向将楼梯间从上至下剖开，然后往另一梯段方向投影所得的剖面图称为楼梯剖面图。表示楼梯剖面图的剖切位置的剖切符号应在底层楼梯平面图中画出。</a:t>
            </a:r>
          </a:p>
        </p:txBody>
      </p:sp>
    </p:spTree>
    <p:custDataLst>
      <p:tags r:id="rId1"/>
    </p:custDataLst>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79170" y="282575"/>
            <a:ext cx="10323830" cy="521970"/>
          </a:xfrm>
        </p:spPr>
        <p:txBody>
          <a:bodyPr/>
          <a:lstStyle/>
          <a:p>
            <a:r>
              <a:rPr lang="zh-CN" altLang="en-US"/>
              <a:t>楼梯剖面图</a:t>
            </a:r>
          </a:p>
        </p:txBody>
      </p:sp>
      <p:sp>
        <p:nvSpPr>
          <p:cNvPr id="5" name="文本框 4"/>
          <p:cNvSpPr txBox="1"/>
          <p:nvPr/>
        </p:nvSpPr>
        <p:spPr>
          <a:xfrm>
            <a:off x="4400233" y="6092190"/>
            <a:ext cx="3390900" cy="423545"/>
          </a:xfrm>
          <a:prstGeom prst="rect">
            <a:avLst/>
          </a:prstGeom>
          <a:noFill/>
        </p:spPr>
        <p:txBody>
          <a:bodyPr wrap="square" rtlCol="0" anchor="t">
            <a:spAutoFit/>
          </a:bodyPr>
          <a:lstStyle/>
          <a:p>
            <a:pPr algn="ctr">
              <a:lnSpc>
                <a:spcPct val="120000"/>
              </a:lnSpc>
            </a:pPr>
            <a:r>
              <a:rPr lang="zh-CN" altLang="en-US" dirty="0" smtClean="0">
                <a:solidFill>
                  <a:srgbClr val="F87616"/>
                </a:solidFill>
              </a:rPr>
              <a:t>图2-5-34　楼梯剖面图</a:t>
            </a:r>
          </a:p>
        </p:txBody>
      </p:sp>
      <p:pic>
        <p:nvPicPr>
          <p:cNvPr id="6" name="图片 5"/>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3595370" y="842645"/>
            <a:ext cx="5000625" cy="5172075"/>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79170" y="255905"/>
            <a:ext cx="10323830" cy="548640"/>
          </a:xfrm>
        </p:spPr>
        <p:txBody>
          <a:bodyPr/>
          <a:lstStyle/>
          <a:p>
            <a:endParaRPr lang="zh-CN" altLang="en-US"/>
          </a:p>
        </p:txBody>
      </p:sp>
      <p:sp>
        <p:nvSpPr>
          <p:cNvPr id="11" name="矩形 10"/>
          <p:cNvSpPr/>
          <p:nvPr>
            <p:custDataLst>
              <p:tags r:id="rId2"/>
            </p:custDataLst>
          </p:nvPr>
        </p:nvSpPr>
        <p:spPr>
          <a:xfrm>
            <a:off x="0" y="0"/>
            <a:ext cx="12192635" cy="6858635"/>
          </a:xfrm>
          <a:prstGeom prst="rect">
            <a:avLst/>
          </a:prstGeom>
          <a:pattFill prst="pct5">
            <a:fgClr>
              <a:schemeClr val="accent1"/>
            </a:fgClr>
            <a:bgClr>
              <a:schemeClr val="lt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2" name="矩形 11"/>
          <p:cNvSpPr/>
          <p:nvPr>
            <p:custDataLst>
              <p:tags r:id="rId3"/>
            </p:custDataLst>
          </p:nvPr>
        </p:nvSpPr>
        <p:spPr>
          <a:xfrm>
            <a:off x="1066809" y="1066781"/>
            <a:ext cx="10134681" cy="4724438"/>
          </a:xfrm>
          <a:prstGeom prst="rect">
            <a:avLst/>
          </a:prstGeom>
          <a:solidFill>
            <a:schemeClr val="lt2"/>
          </a:solidFill>
          <a:ln w="254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3" name="矩形 12"/>
          <p:cNvSpPr/>
          <p:nvPr>
            <p:custDataLst>
              <p:tags r:id="rId4"/>
            </p:custDataLst>
          </p:nvPr>
        </p:nvSpPr>
        <p:spPr>
          <a:xfrm>
            <a:off x="0" y="2133497"/>
            <a:ext cx="4419635" cy="198121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4" name="文本框 3"/>
          <p:cNvSpPr txBox="1"/>
          <p:nvPr>
            <p:custDataLst>
              <p:tags r:id="rId5"/>
            </p:custDataLst>
          </p:nvPr>
        </p:nvSpPr>
        <p:spPr>
          <a:xfrm>
            <a:off x="736600" y="2438400"/>
            <a:ext cx="3378200" cy="1371600"/>
          </a:xfrm>
          <a:prstGeom prst="rect">
            <a:avLst/>
          </a:prstGeom>
          <a:noFill/>
        </p:spPr>
        <p:txBody>
          <a:bodyPr wrap="square" lIns="63500" tIns="25400" rIns="63500" bIns="25400" rtlCol="0" anchor="ctr" anchorCtr="0">
            <a:normAutofit fontScale="90000" lnSpcReduction="20000"/>
          </a:bodyPr>
          <a:lstStyle/>
          <a:p>
            <a:pPr marL="0" indent="0" algn="r">
              <a:lnSpc>
                <a:spcPct val="150000"/>
              </a:lnSpc>
              <a:spcBef>
                <a:spcPts val="0"/>
              </a:spcBef>
              <a:spcAft>
                <a:spcPts val="0"/>
              </a:spcAft>
              <a:buSzPct val="100000"/>
              <a:buNone/>
            </a:pPr>
            <a:r>
              <a:rPr lang="zh-CN" altLang="en-US" sz="3200" b="1" spc="160" dirty="0">
                <a:solidFill>
                  <a:schemeClr val="lt1"/>
                </a:solidFill>
                <a:latin typeface="微软雅黑" panose="020B0503020204020204" pitchFamily="34" charset="-122"/>
                <a:ea typeface="微软雅黑" panose="020B0503020204020204" pitchFamily="34" charset="-122"/>
              </a:rPr>
              <a:t>【步骤3】</a:t>
            </a:r>
          </a:p>
          <a:p>
            <a:pPr marL="0" indent="0" algn="r">
              <a:lnSpc>
                <a:spcPct val="150000"/>
              </a:lnSpc>
              <a:spcBef>
                <a:spcPts val="0"/>
              </a:spcBef>
              <a:spcAft>
                <a:spcPts val="0"/>
              </a:spcAft>
              <a:buSzPct val="100000"/>
              <a:buNone/>
            </a:pPr>
            <a:r>
              <a:rPr lang="zh-CN" altLang="en-US" sz="3200" b="1" spc="160" dirty="0">
                <a:solidFill>
                  <a:schemeClr val="lt1"/>
                </a:solidFill>
                <a:latin typeface="微软雅黑" panose="020B0503020204020204" pitchFamily="34" charset="-122"/>
                <a:ea typeface="微软雅黑" panose="020B0503020204020204" pitchFamily="34" charset="-122"/>
              </a:rPr>
              <a:t>识读楼梯节点详图。</a:t>
            </a:r>
          </a:p>
        </p:txBody>
      </p:sp>
      <p:sp>
        <p:nvSpPr>
          <p:cNvPr id="5" name="Title 6"/>
          <p:cNvSpPr txBox="1"/>
          <p:nvPr>
            <p:custDataLst>
              <p:tags r:id="rId6"/>
            </p:custDataLst>
          </p:nvPr>
        </p:nvSpPr>
        <p:spPr>
          <a:xfrm>
            <a:off x="5687108" y="2072428"/>
            <a:ext cx="4686325" cy="271272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30000"/>
              </a:lnSpc>
              <a:spcBef>
                <a:spcPts val="1000"/>
              </a:spcBef>
              <a:spcAft>
                <a:spcPts val="0"/>
              </a:spcAft>
              <a:buSzPct val="100000"/>
              <a:buFont typeface="Wingdings" panose="05000000000000000000" charset="0"/>
              <a:buNone/>
            </a:pPr>
            <a:r>
              <a:rPr lang="zh-CN" altLang="en-US" sz="16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在楼梯平面图和剖面图中没有表示清楚的踏步做法、栏杆栏板及扶手做法、梯段端点等的做法常用较大的比例另画出详图。</a:t>
            </a:r>
          </a:p>
          <a:p>
            <a:pPr marL="0" lvl="0" indent="-285750" algn="l" fontAlgn="ctr">
              <a:lnSpc>
                <a:spcPct val="130000"/>
              </a:lnSpc>
              <a:spcBef>
                <a:spcPts val="1000"/>
              </a:spcBef>
              <a:spcAft>
                <a:spcPts val="0"/>
              </a:spcAft>
              <a:buSzPct val="100000"/>
              <a:buFont typeface="Wingdings" panose="05000000000000000000" charset="0"/>
              <a:buNone/>
            </a:pPr>
            <a:r>
              <a:rPr lang="zh-CN" altLang="en-US" sz="16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踏步详图主要表明踏步的截面形状、大小、材料以及面层的做法；栏板与扶手详图主要表明栏板及扶手的形式、大小、所用材料及其与踏步的连接等情况。</a:t>
            </a:r>
          </a:p>
          <a:p>
            <a:pPr marL="0" lvl="0" indent="-285750" algn="l" fontAlgn="ctr">
              <a:lnSpc>
                <a:spcPct val="130000"/>
              </a:lnSpc>
              <a:spcBef>
                <a:spcPts val="1000"/>
              </a:spcBef>
              <a:spcAft>
                <a:spcPts val="0"/>
              </a:spcAft>
              <a:buSzPct val="100000"/>
              <a:buFont typeface="Wingdings" panose="05000000000000000000" charset="0"/>
              <a:buNone/>
            </a:pPr>
            <a:r>
              <a:rPr lang="zh-CN" altLang="en-US" sz="16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在多层建筑中，若中间层楼梯完全相同时，楼梯平面图可只画出底层、中间层、顶层的楼梯平面，在中间层处用折断线符号分开，并在中间层的楼面和楼梯平台面上注写适用于其他中间层楼面的标高。若楼梯间的屋面构造做法没有特殊之处，一般不再画出。</a:t>
            </a:r>
          </a:p>
        </p:txBody>
      </p:sp>
    </p:spTree>
    <p:custDataLst>
      <p:tags r:id="rId1"/>
    </p:custDataLst>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12192000" cy="6858000"/>
          </a:xfrm>
          <a:prstGeom prst="rect">
            <a:avLst/>
          </a:prstGeom>
          <a:blipFill dpi="0" rotWithShape="1">
            <a:blip r:embed="rId3"/>
            <a:srcRect/>
            <a:stretch>
              <a:fillRect t="-16671" b="-1667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9" name="矩形 8"/>
          <p:cNvSpPr/>
          <p:nvPr/>
        </p:nvSpPr>
        <p:spPr>
          <a:xfrm>
            <a:off x="0" y="0"/>
            <a:ext cx="12192000" cy="6858000"/>
          </a:xfrm>
          <a:prstGeom prst="rect">
            <a:avLst/>
          </a:prstGeom>
          <a:solidFill>
            <a:schemeClr val="tx1">
              <a:alpha val="49000"/>
            </a:schemeClr>
          </a:solidFill>
          <a:ln w="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0" y="3754425"/>
            <a:ext cx="12192000" cy="2391370"/>
          </a:xfrm>
          <a:prstGeom prst="rect">
            <a:avLst/>
          </a:prstGeom>
          <a:solidFill>
            <a:schemeClr val="accent2">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矩形 259"/>
          <p:cNvSpPr>
            <a:spLocks noChangeArrowheads="1"/>
          </p:cNvSpPr>
          <p:nvPr/>
        </p:nvSpPr>
        <p:spPr bwMode="auto">
          <a:xfrm>
            <a:off x="1536010" y="4396398"/>
            <a:ext cx="9119981" cy="1107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7200" b="1" dirty="0">
                <a:solidFill>
                  <a:schemeClr val="bg1"/>
                </a:solidFill>
                <a:latin typeface="+mn-lt"/>
                <a:ea typeface="+mn-ea"/>
                <a:cs typeface="+mn-ea"/>
                <a:sym typeface="+mn-lt"/>
              </a:rPr>
              <a:t>感谢你的观看！</a:t>
            </a: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
                                        </p:tgtEl>
                                        <p:attrNameLst>
                                          <p:attrName>ppt_y</p:attrName>
                                        </p:attrNameLst>
                                      </p:cBhvr>
                                      <p:tavLst>
                                        <p:tav tm="0">
                                          <p:val>
                                            <p:strVal val="#ppt_y"/>
                                          </p:val>
                                        </p:tav>
                                        <p:tav tm="100000">
                                          <p:val>
                                            <p:strVal val="#ppt_y"/>
                                          </p:val>
                                        </p:tav>
                                      </p:tavLst>
                                    </p:anim>
                                    <p:anim calcmode="lin" valueType="num">
                                      <p:cBhvr>
                                        <p:cTn id="9"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1"/>
                                        </p:tgtEl>
                                      </p:cBhvr>
                                    </p:animEffect>
                                  </p:childTnLst>
                                </p:cTn>
                              </p:par>
                            </p:childTnLst>
                          </p:cTn>
                        </p:par>
                        <p:par>
                          <p:cTn id="12" fill="hold">
                            <p:stCondLst>
                              <p:cond delay="800"/>
                            </p:stCondLst>
                            <p:childTnLst>
                              <p:par>
                                <p:cTn id="13" presetID="26" presetClass="emph" presetSubtype="0" fill="hold" grpId="1" nodeType="afterEffect">
                                  <p:stCondLst>
                                    <p:cond delay="0"/>
                                  </p:stCondLst>
                                  <p:iterate type="lt">
                                    <p:tmPct val="0"/>
                                  </p:iterate>
                                  <p:childTnLst>
                                    <p:animEffect transition="out" filter="fade">
                                      <p:cBhvr>
                                        <p:cTn id="14" dur="500" tmFilter="0, 0; .2, .5; .8, .5; 1, 0"/>
                                        <p:tgtEl>
                                          <p:spTgt spid="11"/>
                                        </p:tgtEl>
                                      </p:cBhvr>
                                    </p:animEffect>
                                    <p:animScale>
                                      <p:cBhvr>
                                        <p:cTn id="15" dur="250" autoRev="1" fill="hold"/>
                                        <p:tgtEl>
                                          <p:spTgt spid="1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Rectangle 1"/>
          <p:cNvSpPr/>
          <p:nvPr/>
        </p:nvSpPr>
        <p:spPr>
          <a:xfrm rot="2700000">
            <a:off x="6385035" y="2645709"/>
            <a:ext cx="893103" cy="24152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82" name="Rectangle 82"/>
          <p:cNvSpPr/>
          <p:nvPr/>
        </p:nvSpPr>
        <p:spPr>
          <a:xfrm rot="2700000" flipH="1" flipV="1">
            <a:off x="4834034" y="4230147"/>
            <a:ext cx="893103" cy="24152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83" name="Rectangle 63"/>
          <p:cNvSpPr/>
          <p:nvPr/>
        </p:nvSpPr>
        <p:spPr>
          <a:xfrm rot="18900000" flipH="1">
            <a:off x="4834034" y="2645709"/>
            <a:ext cx="893103" cy="24152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86" name="Rectangle 64"/>
          <p:cNvSpPr/>
          <p:nvPr/>
        </p:nvSpPr>
        <p:spPr>
          <a:xfrm rot="18900000" flipV="1">
            <a:off x="6385035" y="4230147"/>
            <a:ext cx="893103" cy="24152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84" name="Freeform 14"/>
          <p:cNvSpPr/>
          <p:nvPr/>
        </p:nvSpPr>
        <p:spPr bwMode="auto">
          <a:xfrm>
            <a:off x="5458193" y="1546908"/>
            <a:ext cx="1241736" cy="1401390"/>
          </a:xfrm>
          <a:custGeom>
            <a:avLst/>
            <a:gdLst>
              <a:gd name="T0" fmla="*/ 465 w 488"/>
              <a:gd name="T1" fmla="*/ 123 h 553"/>
              <a:gd name="T2" fmla="*/ 268 w 488"/>
              <a:gd name="T3" fmla="*/ 8 h 553"/>
              <a:gd name="T4" fmla="*/ 221 w 488"/>
              <a:gd name="T5" fmla="*/ 8 h 553"/>
              <a:gd name="T6" fmla="*/ 24 w 488"/>
              <a:gd name="T7" fmla="*/ 123 h 553"/>
              <a:gd name="T8" fmla="*/ 0 w 488"/>
              <a:gd name="T9" fmla="*/ 163 h 553"/>
              <a:gd name="T10" fmla="*/ 0 w 488"/>
              <a:gd name="T11" fmla="*/ 392 h 553"/>
              <a:gd name="T12" fmla="*/ 24 w 488"/>
              <a:gd name="T13" fmla="*/ 432 h 553"/>
              <a:gd name="T14" fmla="*/ 221 w 488"/>
              <a:gd name="T15" fmla="*/ 547 h 553"/>
              <a:gd name="T16" fmla="*/ 244 w 488"/>
              <a:gd name="T17" fmla="*/ 553 h 553"/>
              <a:gd name="T18" fmla="*/ 268 w 488"/>
              <a:gd name="T19" fmla="*/ 547 h 553"/>
              <a:gd name="T20" fmla="*/ 465 w 488"/>
              <a:gd name="T21" fmla="*/ 432 h 553"/>
              <a:gd name="T22" fmla="*/ 488 w 488"/>
              <a:gd name="T23" fmla="*/ 392 h 553"/>
              <a:gd name="T24" fmla="*/ 488 w 488"/>
              <a:gd name="T25" fmla="*/ 163 h 553"/>
              <a:gd name="T26" fmla="*/ 465 w 488"/>
              <a:gd name="T27" fmla="*/ 123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8" h="553">
                <a:moveTo>
                  <a:pt x="465" y="123"/>
                </a:moveTo>
                <a:cubicBezTo>
                  <a:pt x="465" y="123"/>
                  <a:pt x="465" y="123"/>
                  <a:pt x="268" y="8"/>
                </a:cubicBezTo>
                <a:cubicBezTo>
                  <a:pt x="253" y="0"/>
                  <a:pt x="235" y="0"/>
                  <a:pt x="221" y="8"/>
                </a:cubicBezTo>
                <a:cubicBezTo>
                  <a:pt x="221" y="8"/>
                  <a:pt x="221" y="8"/>
                  <a:pt x="24" y="123"/>
                </a:cubicBezTo>
                <a:cubicBezTo>
                  <a:pt x="10" y="131"/>
                  <a:pt x="0" y="146"/>
                  <a:pt x="0" y="163"/>
                </a:cubicBezTo>
                <a:cubicBezTo>
                  <a:pt x="0" y="163"/>
                  <a:pt x="0" y="163"/>
                  <a:pt x="0" y="392"/>
                </a:cubicBezTo>
                <a:cubicBezTo>
                  <a:pt x="0" y="409"/>
                  <a:pt x="10" y="424"/>
                  <a:pt x="24" y="432"/>
                </a:cubicBezTo>
                <a:cubicBezTo>
                  <a:pt x="24" y="432"/>
                  <a:pt x="24" y="432"/>
                  <a:pt x="221" y="547"/>
                </a:cubicBezTo>
                <a:cubicBezTo>
                  <a:pt x="228" y="551"/>
                  <a:pt x="236" y="553"/>
                  <a:pt x="244" y="553"/>
                </a:cubicBezTo>
                <a:cubicBezTo>
                  <a:pt x="252" y="553"/>
                  <a:pt x="260" y="551"/>
                  <a:pt x="268" y="547"/>
                </a:cubicBezTo>
                <a:cubicBezTo>
                  <a:pt x="268" y="547"/>
                  <a:pt x="268" y="547"/>
                  <a:pt x="465" y="432"/>
                </a:cubicBezTo>
                <a:cubicBezTo>
                  <a:pt x="479" y="424"/>
                  <a:pt x="488" y="409"/>
                  <a:pt x="488" y="392"/>
                </a:cubicBezTo>
                <a:cubicBezTo>
                  <a:pt x="488" y="392"/>
                  <a:pt x="488" y="392"/>
                  <a:pt x="488" y="163"/>
                </a:cubicBezTo>
                <a:cubicBezTo>
                  <a:pt x="488" y="146"/>
                  <a:pt x="479" y="131"/>
                  <a:pt x="465" y="123"/>
                </a:cubicBezTo>
                <a:close/>
              </a:path>
            </a:pathLst>
          </a:custGeom>
          <a:solidFill>
            <a:schemeClr val="accent2"/>
          </a:solidFill>
          <a:ln>
            <a:noFill/>
          </a:ln>
        </p:spPr>
        <p:txBody>
          <a:bodyPr vert="horz" wrap="square" lIns="91440" tIns="45720" rIns="91440" bIns="45720" numCol="1" anchor="t" anchorCtr="0" compatLnSpc="1"/>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85" name="Freeform 14"/>
          <p:cNvSpPr/>
          <p:nvPr/>
        </p:nvSpPr>
        <p:spPr bwMode="auto">
          <a:xfrm rot="5400000">
            <a:off x="6766477" y="2862949"/>
            <a:ext cx="1241736" cy="1401390"/>
          </a:xfrm>
          <a:custGeom>
            <a:avLst/>
            <a:gdLst>
              <a:gd name="T0" fmla="*/ 465 w 488"/>
              <a:gd name="T1" fmla="*/ 123 h 553"/>
              <a:gd name="T2" fmla="*/ 268 w 488"/>
              <a:gd name="T3" fmla="*/ 8 h 553"/>
              <a:gd name="T4" fmla="*/ 221 w 488"/>
              <a:gd name="T5" fmla="*/ 8 h 553"/>
              <a:gd name="T6" fmla="*/ 24 w 488"/>
              <a:gd name="T7" fmla="*/ 123 h 553"/>
              <a:gd name="T8" fmla="*/ 0 w 488"/>
              <a:gd name="T9" fmla="*/ 163 h 553"/>
              <a:gd name="T10" fmla="*/ 0 w 488"/>
              <a:gd name="T11" fmla="*/ 392 h 553"/>
              <a:gd name="T12" fmla="*/ 24 w 488"/>
              <a:gd name="T13" fmla="*/ 432 h 553"/>
              <a:gd name="T14" fmla="*/ 221 w 488"/>
              <a:gd name="T15" fmla="*/ 547 h 553"/>
              <a:gd name="T16" fmla="*/ 244 w 488"/>
              <a:gd name="T17" fmla="*/ 553 h 553"/>
              <a:gd name="T18" fmla="*/ 268 w 488"/>
              <a:gd name="T19" fmla="*/ 547 h 553"/>
              <a:gd name="T20" fmla="*/ 465 w 488"/>
              <a:gd name="T21" fmla="*/ 432 h 553"/>
              <a:gd name="T22" fmla="*/ 488 w 488"/>
              <a:gd name="T23" fmla="*/ 392 h 553"/>
              <a:gd name="T24" fmla="*/ 488 w 488"/>
              <a:gd name="T25" fmla="*/ 163 h 553"/>
              <a:gd name="T26" fmla="*/ 465 w 488"/>
              <a:gd name="T27" fmla="*/ 123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8" h="553">
                <a:moveTo>
                  <a:pt x="465" y="123"/>
                </a:moveTo>
                <a:cubicBezTo>
                  <a:pt x="465" y="123"/>
                  <a:pt x="465" y="123"/>
                  <a:pt x="268" y="8"/>
                </a:cubicBezTo>
                <a:cubicBezTo>
                  <a:pt x="253" y="0"/>
                  <a:pt x="235" y="0"/>
                  <a:pt x="221" y="8"/>
                </a:cubicBezTo>
                <a:cubicBezTo>
                  <a:pt x="221" y="8"/>
                  <a:pt x="221" y="8"/>
                  <a:pt x="24" y="123"/>
                </a:cubicBezTo>
                <a:cubicBezTo>
                  <a:pt x="10" y="131"/>
                  <a:pt x="0" y="146"/>
                  <a:pt x="0" y="163"/>
                </a:cubicBezTo>
                <a:cubicBezTo>
                  <a:pt x="0" y="163"/>
                  <a:pt x="0" y="163"/>
                  <a:pt x="0" y="392"/>
                </a:cubicBezTo>
                <a:cubicBezTo>
                  <a:pt x="0" y="409"/>
                  <a:pt x="10" y="424"/>
                  <a:pt x="24" y="432"/>
                </a:cubicBezTo>
                <a:cubicBezTo>
                  <a:pt x="24" y="432"/>
                  <a:pt x="24" y="432"/>
                  <a:pt x="221" y="547"/>
                </a:cubicBezTo>
                <a:cubicBezTo>
                  <a:pt x="228" y="551"/>
                  <a:pt x="236" y="553"/>
                  <a:pt x="244" y="553"/>
                </a:cubicBezTo>
                <a:cubicBezTo>
                  <a:pt x="252" y="553"/>
                  <a:pt x="260" y="551"/>
                  <a:pt x="268" y="547"/>
                </a:cubicBezTo>
                <a:cubicBezTo>
                  <a:pt x="268" y="547"/>
                  <a:pt x="268" y="547"/>
                  <a:pt x="465" y="432"/>
                </a:cubicBezTo>
                <a:cubicBezTo>
                  <a:pt x="479" y="424"/>
                  <a:pt x="488" y="409"/>
                  <a:pt x="488" y="392"/>
                </a:cubicBezTo>
                <a:cubicBezTo>
                  <a:pt x="488" y="392"/>
                  <a:pt x="488" y="392"/>
                  <a:pt x="488" y="163"/>
                </a:cubicBezTo>
                <a:cubicBezTo>
                  <a:pt x="488" y="146"/>
                  <a:pt x="479" y="131"/>
                  <a:pt x="465" y="123"/>
                </a:cubicBezTo>
                <a:close/>
              </a:path>
            </a:pathLst>
          </a:custGeom>
          <a:solidFill>
            <a:srgbClr val="C00000"/>
          </a:solidFill>
          <a:ln>
            <a:noFill/>
          </a:ln>
        </p:spPr>
        <p:txBody>
          <a:bodyPr vert="horz" wrap="square" lIns="91440" tIns="45720" rIns="91440" bIns="45720" numCol="1" anchor="t" anchorCtr="0" compatLnSpc="1"/>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87" name="Freeform 14"/>
          <p:cNvSpPr/>
          <p:nvPr/>
        </p:nvSpPr>
        <p:spPr bwMode="auto">
          <a:xfrm>
            <a:off x="5458193" y="4189255"/>
            <a:ext cx="1241736" cy="1401390"/>
          </a:xfrm>
          <a:custGeom>
            <a:avLst/>
            <a:gdLst>
              <a:gd name="T0" fmla="*/ 465 w 488"/>
              <a:gd name="T1" fmla="*/ 123 h 553"/>
              <a:gd name="T2" fmla="*/ 268 w 488"/>
              <a:gd name="T3" fmla="*/ 8 h 553"/>
              <a:gd name="T4" fmla="*/ 221 w 488"/>
              <a:gd name="T5" fmla="*/ 8 h 553"/>
              <a:gd name="T6" fmla="*/ 24 w 488"/>
              <a:gd name="T7" fmla="*/ 123 h 553"/>
              <a:gd name="T8" fmla="*/ 0 w 488"/>
              <a:gd name="T9" fmla="*/ 163 h 553"/>
              <a:gd name="T10" fmla="*/ 0 w 488"/>
              <a:gd name="T11" fmla="*/ 392 h 553"/>
              <a:gd name="T12" fmla="*/ 24 w 488"/>
              <a:gd name="T13" fmla="*/ 432 h 553"/>
              <a:gd name="T14" fmla="*/ 221 w 488"/>
              <a:gd name="T15" fmla="*/ 547 h 553"/>
              <a:gd name="T16" fmla="*/ 244 w 488"/>
              <a:gd name="T17" fmla="*/ 553 h 553"/>
              <a:gd name="T18" fmla="*/ 268 w 488"/>
              <a:gd name="T19" fmla="*/ 547 h 553"/>
              <a:gd name="T20" fmla="*/ 465 w 488"/>
              <a:gd name="T21" fmla="*/ 432 h 553"/>
              <a:gd name="T22" fmla="*/ 488 w 488"/>
              <a:gd name="T23" fmla="*/ 392 h 553"/>
              <a:gd name="T24" fmla="*/ 488 w 488"/>
              <a:gd name="T25" fmla="*/ 163 h 553"/>
              <a:gd name="T26" fmla="*/ 465 w 488"/>
              <a:gd name="T27" fmla="*/ 123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8" h="553">
                <a:moveTo>
                  <a:pt x="465" y="123"/>
                </a:moveTo>
                <a:cubicBezTo>
                  <a:pt x="465" y="123"/>
                  <a:pt x="465" y="123"/>
                  <a:pt x="268" y="8"/>
                </a:cubicBezTo>
                <a:cubicBezTo>
                  <a:pt x="253" y="0"/>
                  <a:pt x="235" y="0"/>
                  <a:pt x="221" y="8"/>
                </a:cubicBezTo>
                <a:cubicBezTo>
                  <a:pt x="221" y="8"/>
                  <a:pt x="221" y="8"/>
                  <a:pt x="24" y="123"/>
                </a:cubicBezTo>
                <a:cubicBezTo>
                  <a:pt x="10" y="131"/>
                  <a:pt x="0" y="146"/>
                  <a:pt x="0" y="163"/>
                </a:cubicBezTo>
                <a:cubicBezTo>
                  <a:pt x="0" y="163"/>
                  <a:pt x="0" y="163"/>
                  <a:pt x="0" y="392"/>
                </a:cubicBezTo>
                <a:cubicBezTo>
                  <a:pt x="0" y="409"/>
                  <a:pt x="10" y="424"/>
                  <a:pt x="24" y="432"/>
                </a:cubicBezTo>
                <a:cubicBezTo>
                  <a:pt x="24" y="432"/>
                  <a:pt x="24" y="432"/>
                  <a:pt x="221" y="547"/>
                </a:cubicBezTo>
                <a:cubicBezTo>
                  <a:pt x="228" y="551"/>
                  <a:pt x="236" y="553"/>
                  <a:pt x="244" y="553"/>
                </a:cubicBezTo>
                <a:cubicBezTo>
                  <a:pt x="252" y="553"/>
                  <a:pt x="260" y="551"/>
                  <a:pt x="268" y="547"/>
                </a:cubicBezTo>
                <a:cubicBezTo>
                  <a:pt x="268" y="547"/>
                  <a:pt x="268" y="547"/>
                  <a:pt x="465" y="432"/>
                </a:cubicBezTo>
                <a:cubicBezTo>
                  <a:pt x="479" y="424"/>
                  <a:pt x="488" y="409"/>
                  <a:pt x="488" y="392"/>
                </a:cubicBezTo>
                <a:cubicBezTo>
                  <a:pt x="488" y="392"/>
                  <a:pt x="488" y="392"/>
                  <a:pt x="488" y="163"/>
                </a:cubicBezTo>
                <a:cubicBezTo>
                  <a:pt x="488" y="146"/>
                  <a:pt x="479" y="131"/>
                  <a:pt x="465" y="123"/>
                </a:cubicBezTo>
                <a:close/>
              </a:path>
            </a:pathLst>
          </a:custGeom>
          <a:solidFill>
            <a:srgbClr val="7030A0"/>
          </a:solidFill>
          <a:ln>
            <a:noFill/>
          </a:ln>
        </p:spPr>
        <p:txBody>
          <a:bodyPr vert="horz" wrap="square" lIns="91440" tIns="45720" rIns="91440" bIns="45720" numCol="1" anchor="t" anchorCtr="0" compatLnSpc="1"/>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88" name="Freeform 14"/>
          <p:cNvSpPr/>
          <p:nvPr/>
        </p:nvSpPr>
        <p:spPr bwMode="auto">
          <a:xfrm rot="1800000">
            <a:off x="4103959" y="2857996"/>
            <a:ext cx="1241736" cy="1401390"/>
          </a:xfrm>
          <a:custGeom>
            <a:avLst/>
            <a:gdLst>
              <a:gd name="T0" fmla="*/ 465 w 488"/>
              <a:gd name="T1" fmla="*/ 123 h 553"/>
              <a:gd name="T2" fmla="*/ 268 w 488"/>
              <a:gd name="T3" fmla="*/ 8 h 553"/>
              <a:gd name="T4" fmla="*/ 221 w 488"/>
              <a:gd name="T5" fmla="*/ 8 h 553"/>
              <a:gd name="T6" fmla="*/ 24 w 488"/>
              <a:gd name="T7" fmla="*/ 123 h 553"/>
              <a:gd name="T8" fmla="*/ 0 w 488"/>
              <a:gd name="T9" fmla="*/ 163 h 553"/>
              <a:gd name="T10" fmla="*/ 0 w 488"/>
              <a:gd name="T11" fmla="*/ 392 h 553"/>
              <a:gd name="T12" fmla="*/ 24 w 488"/>
              <a:gd name="T13" fmla="*/ 432 h 553"/>
              <a:gd name="T14" fmla="*/ 221 w 488"/>
              <a:gd name="T15" fmla="*/ 547 h 553"/>
              <a:gd name="T16" fmla="*/ 244 w 488"/>
              <a:gd name="T17" fmla="*/ 553 h 553"/>
              <a:gd name="T18" fmla="*/ 268 w 488"/>
              <a:gd name="T19" fmla="*/ 547 h 553"/>
              <a:gd name="T20" fmla="*/ 465 w 488"/>
              <a:gd name="T21" fmla="*/ 432 h 553"/>
              <a:gd name="T22" fmla="*/ 488 w 488"/>
              <a:gd name="T23" fmla="*/ 392 h 553"/>
              <a:gd name="T24" fmla="*/ 488 w 488"/>
              <a:gd name="T25" fmla="*/ 163 h 553"/>
              <a:gd name="T26" fmla="*/ 465 w 488"/>
              <a:gd name="T27" fmla="*/ 123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8" h="553">
                <a:moveTo>
                  <a:pt x="465" y="123"/>
                </a:moveTo>
                <a:cubicBezTo>
                  <a:pt x="465" y="123"/>
                  <a:pt x="465" y="123"/>
                  <a:pt x="268" y="8"/>
                </a:cubicBezTo>
                <a:cubicBezTo>
                  <a:pt x="253" y="0"/>
                  <a:pt x="235" y="0"/>
                  <a:pt x="221" y="8"/>
                </a:cubicBezTo>
                <a:cubicBezTo>
                  <a:pt x="221" y="8"/>
                  <a:pt x="221" y="8"/>
                  <a:pt x="24" y="123"/>
                </a:cubicBezTo>
                <a:cubicBezTo>
                  <a:pt x="10" y="131"/>
                  <a:pt x="0" y="146"/>
                  <a:pt x="0" y="163"/>
                </a:cubicBezTo>
                <a:cubicBezTo>
                  <a:pt x="0" y="163"/>
                  <a:pt x="0" y="163"/>
                  <a:pt x="0" y="392"/>
                </a:cubicBezTo>
                <a:cubicBezTo>
                  <a:pt x="0" y="409"/>
                  <a:pt x="10" y="424"/>
                  <a:pt x="24" y="432"/>
                </a:cubicBezTo>
                <a:cubicBezTo>
                  <a:pt x="24" y="432"/>
                  <a:pt x="24" y="432"/>
                  <a:pt x="221" y="547"/>
                </a:cubicBezTo>
                <a:cubicBezTo>
                  <a:pt x="228" y="551"/>
                  <a:pt x="236" y="553"/>
                  <a:pt x="244" y="553"/>
                </a:cubicBezTo>
                <a:cubicBezTo>
                  <a:pt x="252" y="553"/>
                  <a:pt x="260" y="551"/>
                  <a:pt x="268" y="547"/>
                </a:cubicBezTo>
                <a:cubicBezTo>
                  <a:pt x="268" y="547"/>
                  <a:pt x="268" y="547"/>
                  <a:pt x="465" y="432"/>
                </a:cubicBezTo>
                <a:cubicBezTo>
                  <a:pt x="479" y="424"/>
                  <a:pt x="488" y="409"/>
                  <a:pt x="488" y="392"/>
                </a:cubicBezTo>
                <a:cubicBezTo>
                  <a:pt x="488" y="392"/>
                  <a:pt x="488" y="392"/>
                  <a:pt x="488" y="163"/>
                </a:cubicBezTo>
                <a:cubicBezTo>
                  <a:pt x="488" y="146"/>
                  <a:pt x="479" y="131"/>
                  <a:pt x="465" y="123"/>
                </a:cubicBezTo>
                <a:close/>
              </a:path>
            </a:pathLst>
          </a:custGeom>
          <a:solidFill>
            <a:srgbClr val="92D050"/>
          </a:solidFill>
          <a:ln>
            <a:noFill/>
          </a:ln>
        </p:spPr>
        <p:txBody>
          <a:bodyPr vert="horz" wrap="square" lIns="91440" tIns="45720" rIns="91440" bIns="45720" numCol="1" anchor="t" anchorCtr="0" compatLnSpc="1"/>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90" name="Freeform 111"/>
          <p:cNvSpPr/>
          <p:nvPr/>
        </p:nvSpPr>
        <p:spPr bwMode="auto">
          <a:xfrm rot="21545399">
            <a:off x="5921951" y="2010948"/>
            <a:ext cx="314221" cy="356660"/>
          </a:xfrm>
          <a:custGeom>
            <a:avLst/>
            <a:gdLst>
              <a:gd name="T0" fmla="*/ 1004 w 1023"/>
              <a:gd name="T1" fmla="*/ 718 h 1163"/>
              <a:gd name="T2" fmla="*/ 826 w 1023"/>
              <a:gd name="T3" fmla="*/ 494 h 1163"/>
              <a:gd name="T4" fmla="*/ 826 w 1023"/>
              <a:gd name="T5" fmla="*/ 314 h 1163"/>
              <a:gd name="T6" fmla="*/ 826 w 1023"/>
              <a:gd name="T7" fmla="*/ 228 h 1163"/>
              <a:gd name="T8" fmla="*/ 776 w 1023"/>
              <a:gd name="T9" fmla="*/ 126 h 1163"/>
              <a:gd name="T10" fmla="*/ 820 w 1023"/>
              <a:gd name="T11" fmla="*/ 42 h 1163"/>
              <a:gd name="T12" fmla="*/ 819 w 1023"/>
              <a:gd name="T13" fmla="*/ 14 h 1163"/>
              <a:gd name="T14" fmla="*/ 795 w 1023"/>
              <a:gd name="T15" fmla="*/ 0 h 1163"/>
              <a:gd name="T16" fmla="*/ 29 w 1023"/>
              <a:gd name="T17" fmla="*/ 0 h 1163"/>
              <a:gd name="T18" fmla="*/ 0 w 1023"/>
              <a:gd name="T19" fmla="*/ 29 h 1163"/>
              <a:gd name="T20" fmla="*/ 1 w 1023"/>
              <a:gd name="T21" fmla="*/ 1100 h 1163"/>
              <a:gd name="T22" fmla="*/ 139 w 1023"/>
              <a:gd name="T23" fmla="*/ 1100 h 1163"/>
              <a:gd name="T24" fmla="*/ 139 w 1023"/>
              <a:gd name="T25" fmla="*/ 225 h 1163"/>
              <a:gd name="T26" fmla="*/ 58 w 1023"/>
              <a:gd name="T27" fmla="*/ 225 h 1163"/>
              <a:gd name="T28" fmla="*/ 58 w 1023"/>
              <a:gd name="T29" fmla="*/ 58 h 1163"/>
              <a:gd name="T30" fmla="*/ 747 w 1023"/>
              <a:gd name="T31" fmla="*/ 58 h 1163"/>
              <a:gd name="T32" fmla="*/ 718 w 1023"/>
              <a:gd name="T33" fmla="*/ 113 h 1163"/>
              <a:gd name="T34" fmla="*/ 718 w 1023"/>
              <a:gd name="T35" fmla="*/ 140 h 1163"/>
              <a:gd name="T36" fmla="*/ 762 w 1023"/>
              <a:gd name="T37" fmla="*/ 225 h 1163"/>
              <a:gd name="T38" fmla="*/ 196 w 1023"/>
              <a:gd name="T39" fmla="*/ 225 h 1163"/>
              <a:gd name="T40" fmla="*/ 196 w 1023"/>
              <a:gd name="T41" fmla="*/ 1100 h 1163"/>
              <a:gd name="T42" fmla="*/ 302 w 1023"/>
              <a:gd name="T43" fmla="*/ 1100 h 1163"/>
              <a:gd name="T44" fmla="*/ 393 w 1023"/>
              <a:gd name="T45" fmla="*/ 1100 h 1163"/>
              <a:gd name="T46" fmla="*/ 566 w 1023"/>
              <a:gd name="T47" fmla="*/ 1100 h 1163"/>
              <a:gd name="T48" fmla="*/ 638 w 1023"/>
              <a:gd name="T49" fmla="*/ 1163 h 1163"/>
              <a:gd name="T50" fmla="*/ 789 w 1023"/>
              <a:gd name="T51" fmla="*/ 1163 h 1163"/>
              <a:gd name="T52" fmla="*/ 862 w 1023"/>
              <a:gd name="T53" fmla="*/ 1090 h 1163"/>
              <a:gd name="T54" fmla="*/ 862 w 1023"/>
              <a:gd name="T55" fmla="*/ 841 h 1163"/>
              <a:gd name="T56" fmla="*/ 949 w 1023"/>
              <a:gd name="T57" fmla="*/ 841 h 1163"/>
              <a:gd name="T58" fmla="*/ 950 w 1023"/>
              <a:gd name="T59" fmla="*/ 841 h 1163"/>
              <a:gd name="T60" fmla="*/ 1023 w 1023"/>
              <a:gd name="T61" fmla="*/ 768 h 1163"/>
              <a:gd name="T62" fmla="*/ 1004 w 1023"/>
              <a:gd name="T63" fmla="*/ 718 h 1163"/>
              <a:gd name="T64" fmla="*/ 784 w 1023"/>
              <a:gd name="T65" fmla="*/ 765 h 1163"/>
              <a:gd name="T66" fmla="*/ 784 w 1023"/>
              <a:gd name="T67" fmla="*/ 1087 h 1163"/>
              <a:gd name="T68" fmla="*/ 634 w 1023"/>
              <a:gd name="T69" fmla="*/ 1087 h 1163"/>
              <a:gd name="T70" fmla="*/ 634 w 1023"/>
              <a:gd name="T71" fmla="*/ 765 h 1163"/>
              <a:gd name="T72" fmla="*/ 473 w 1023"/>
              <a:gd name="T73" fmla="*/ 765 h 1163"/>
              <a:gd name="T74" fmla="*/ 709 w 1023"/>
              <a:gd name="T75" fmla="*/ 467 h 1163"/>
              <a:gd name="T76" fmla="*/ 945 w 1023"/>
              <a:gd name="T77" fmla="*/ 765 h 1163"/>
              <a:gd name="T78" fmla="*/ 784 w 1023"/>
              <a:gd name="T79" fmla="*/ 765 h 1163"/>
              <a:gd name="T80" fmla="*/ 784 w 1023"/>
              <a:gd name="T81" fmla="*/ 765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23" h="1163">
                <a:moveTo>
                  <a:pt x="1004" y="718"/>
                </a:moveTo>
                <a:lnTo>
                  <a:pt x="826" y="494"/>
                </a:lnTo>
                <a:lnTo>
                  <a:pt x="826" y="314"/>
                </a:lnTo>
                <a:cubicBezTo>
                  <a:pt x="826" y="314"/>
                  <a:pt x="826" y="229"/>
                  <a:pt x="826" y="228"/>
                </a:cubicBezTo>
                <a:lnTo>
                  <a:pt x="776" y="126"/>
                </a:lnTo>
                <a:lnTo>
                  <a:pt x="820" y="42"/>
                </a:lnTo>
                <a:cubicBezTo>
                  <a:pt x="825" y="33"/>
                  <a:pt x="825" y="23"/>
                  <a:pt x="819" y="14"/>
                </a:cubicBezTo>
                <a:cubicBezTo>
                  <a:pt x="814" y="5"/>
                  <a:pt x="805" y="0"/>
                  <a:pt x="795" y="0"/>
                </a:cubicBezTo>
                <a:lnTo>
                  <a:pt x="29" y="0"/>
                </a:lnTo>
                <a:cubicBezTo>
                  <a:pt x="13" y="0"/>
                  <a:pt x="0" y="13"/>
                  <a:pt x="0" y="29"/>
                </a:cubicBezTo>
                <a:lnTo>
                  <a:pt x="1" y="1100"/>
                </a:lnTo>
                <a:lnTo>
                  <a:pt x="139" y="1100"/>
                </a:lnTo>
                <a:lnTo>
                  <a:pt x="139" y="225"/>
                </a:lnTo>
                <a:lnTo>
                  <a:pt x="58" y="225"/>
                </a:lnTo>
                <a:lnTo>
                  <a:pt x="58" y="58"/>
                </a:lnTo>
                <a:lnTo>
                  <a:pt x="747" y="58"/>
                </a:lnTo>
                <a:lnTo>
                  <a:pt x="718" y="113"/>
                </a:lnTo>
                <a:cubicBezTo>
                  <a:pt x="714" y="121"/>
                  <a:pt x="714" y="131"/>
                  <a:pt x="718" y="140"/>
                </a:cubicBezTo>
                <a:lnTo>
                  <a:pt x="762" y="225"/>
                </a:lnTo>
                <a:lnTo>
                  <a:pt x="196" y="225"/>
                </a:lnTo>
                <a:lnTo>
                  <a:pt x="196" y="1100"/>
                </a:lnTo>
                <a:lnTo>
                  <a:pt x="302" y="1100"/>
                </a:lnTo>
                <a:lnTo>
                  <a:pt x="393" y="1100"/>
                </a:lnTo>
                <a:lnTo>
                  <a:pt x="566" y="1100"/>
                </a:lnTo>
                <a:cubicBezTo>
                  <a:pt x="570" y="1136"/>
                  <a:pt x="601" y="1163"/>
                  <a:pt x="638" y="1163"/>
                </a:cubicBezTo>
                <a:lnTo>
                  <a:pt x="789" y="1163"/>
                </a:lnTo>
                <a:cubicBezTo>
                  <a:pt x="829" y="1163"/>
                  <a:pt x="862" y="1131"/>
                  <a:pt x="862" y="1090"/>
                </a:cubicBezTo>
                <a:lnTo>
                  <a:pt x="862" y="841"/>
                </a:lnTo>
                <a:lnTo>
                  <a:pt x="949" y="841"/>
                </a:lnTo>
                <a:lnTo>
                  <a:pt x="950" y="841"/>
                </a:lnTo>
                <a:cubicBezTo>
                  <a:pt x="990" y="841"/>
                  <a:pt x="1023" y="808"/>
                  <a:pt x="1023" y="768"/>
                </a:cubicBezTo>
                <a:cubicBezTo>
                  <a:pt x="1023" y="749"/>
                  <a:pt x="1016" y="731"/>
                  <a:pt x="1004" y="718"/>
                </a:cubicBezTo>
                <a:close/>
                <a:moveTo>
                  <a:pt x="784" y="765"/>
                </a:moveTo>
                <a:lnTo>
                  <a:pt x="784" y="1087"/>
                </a:lnTo>
                <a:lnTo>
                  <a:pt x="634" y="1087"/>
                </a:lnTo>
                <a:lnTo>
                  <a:pt x="634" y="765"/>
                </a:lnTo>
                <a:lnTo>
                  <a:pt x="473" y="765"/>
                </a:lnTo>
                <a:lnTo>
                  <a:pt x="709" y="467"/>
                </a:lnTo>
                <a:lnTo>
                  <a:pt x="945" y="765"/>
                </a:lnTo>
                <a:lnTo>
                  <a:pt x="784" y="765"/>
                </a:lnTo>
                <a:lnTo>
                  <a:pt x="784" y="765"/>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prstClr val="black"/>
              </a:solidFill>
              <a:effectLst/>
              <a:uLnTx/>
              <a:uFillTx/>
              <a:cs typeface="+mn-ea"/>
              <a:sym typeface="+mn-lt"/>
            </a:endParaRPr>
          </a:p>
        </p:txBody>
      </p:sp>
      <p:sp>
        <p:nvSpPr>
          <p:cNvPr id="92" name="Freeform 122"/>
          <p:cNvSpPr>
            <a:spLocks noEditPoints="1"/>
          </p:cNvSpPr>
          <p:nvPr/>
        </p:nvSpPr>
        <p:spPr bwMode="auto">
          <a:xfrm>
            <a:off x="7209096" y="3381038"/>
            <a:ext cx="365763" cy="365211"/>
          </a:xfrm>
          <a:custGeom>
            <a:avLst/>
            <a:gdLst>
              <a:gd name="T0" fmla="*/ 4551 w 6827"/>
              <a:gd name="T1" fmla="*/ 2276 h 6827"/>
              <a:gd name="T2" fmla="*/ 4551 w 6827"/>
              <a:gd name="T3" fmla="*/ 0 h 6827"/>
              <a:gd name="T4" fmla="*/ 0 w 6827"/>
              <a:gd name="T5" fmla="*/ 0 h 6827"/>
              <a:gd name="T6" fmla="*/ 0 w 6827"/>
              <a:gd name="T7" fmla="*/ 4551 h 6827"/>
              <a:gd name="T8" fmla="*/ 2276 w 6827"/>
              <a:gd name="T9" fmla="*/ 4551 h 6827"/>
              <a:gd name="T10" fmla="*/ 2276 w 6827"/>
              <a:gd name="T11" fmla="*/ 6827 h 6827"/>
              <a:gd name="T12" fmla="*/ 6827 w 6827"/>
              <a:gd name="T13" fmla="*/ 6827 h 6827"/>
              <a:gd name="T14" fmla="*/ 6827 w 6827"/>
              <a:gd name="T15" fmla="*/ 2276 h 6827"/>
              <a:gd name="T16" fmla="*/ 4551 w 6827"/>
              <a:gd name="T17" fmla="*/ 2276 h 6827"/>
              <a:gd name="T18" fmla="*/ 4137 w 6827"/>
              <a:gd name="T19" fmla="*/ 4551 h 6827"/>
              <a:gd name="T20" fmla="*/ 4551 w 6827"/>
              <a:gd name="T21" fmla="*/ 4551 h 6827"/>
              <a:gd name="T22" fmla="*/ 4551 w 6827"/>
              <a:gd name="T23" fmla="*/ 4137 h 6827"/>
              <a:gd name="T24" fmla="*/ 4965 w 6827"/>
              <a:gd name="T25" fmla="*/ 4137 h 6827"/>
              <a:gd name="T26" fmla="*/ 4965 w 6827"/>
              <a:gd name="T27" fmla="*/ 4965 h 6827"/>
              <a:gd name="T28" fmla="*/ 4137 w 6827"/>
              <a:gd name="T29" fmla="*/ 4965 h 6827"/>
              <a:gd name="T30" fmla="*/ 4137 w 6827"/>
              <a:gd name="T31" fmla="*/ 4551 h 6827"/>
              <a:gd name="T32" fmla="*/ 621 w 6827"/>
              <a:gd name="T33" fmla="*/ 3931 h 6827"/>
              <a:gd name="T34" fmla="*/ 621 w 6827"/>
              <a:gd name="T35" fmla="*/ 621 h 6827"/>
              <a:gd name="T36" fmla="*/ 3930 w 6827"/>
              <a:gd name="T37" fmla="*/ 621 h 6827"/>
              <a:gd name="T38" fmla="*/ 3930 w 6827"/>
              <a:gd name="T39" fmla="*/ 3930 h 6827"/>
              <a:gd name="T40" fmla="*/ 621 w 6827"/>
              <a:gd name="T41" fmla="*/ 3930 h 6827"/>
              <a:gd name="T42" fmla="*/ 621 w 6827"/>
              <a:gd name="T43" fmla="*/ 3931 h 6827"/>
              <a:gd name="T44" fmla="*/ 6206 w 6827"/>
              <a:gd name="T45" fmla="*/ 6206 h 6827"/>
              <a:gd name="T46" fmla="*/ 2896 w 6827"/>
              <a:gd name="T47" fmla="*/ 6206 h 6827"/>
              <a:gd name="T48" fmla="*/ 2896 w 6827"/>
              <a:gd name="T49" fmla="*/ 4551 h 6827"/>
              <a:gd name="T50" fmla="*/ 3517 w 6827"/>
              <a:gd name="T51" fmla="*/ 4551 h 6827"/>
              <a:gd name="T52" fmla="*/ 3517 w 6827"/>
              <a:gd name="T53" fmla="*/ 5585 h 6827"/>
              <a:gd name="T54" fmla="*/ 5585 w 6827"/>
              <a:gd name="T55" fmla="*/ 5585 h 6827"/>
              <a:gd name="T56" fmla="*/ 5585 w 6827"/>
              <a:gd name="T57" fmla="*/ 3517 h 6827"/>
              <a:gd name="T58" fmla="*/ 4551 w 6827"/>
              <a:gd name="T59" fmla="*/ 3517 h 6827"/>
              <a:gd name="T60" fmla="*/ 4551 w 6827"/>
              <a:gd name="T61" fmla="*/ 2896 h 6827"/>
              <a:gd name="T62" fmla="*/ 6206 w 6827"/>
              <a:gd name="T63" fmla="*/ 2896 h 6827"/>
              <a:gd name="T64" fmla="*/ 6206 w 6827"/>
              <a:gd name="T65" fmla="*/ 6206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827" h="6827">
                <a:moveTo>
                  <a:pt x="4551" y="2276"/>
                </a:moveTo>
                <a:lnTo>
                  <a:pt x="4551" y="0"/>
                </a:lnTo>
                <a:lnTo>
                  <a:pt x="0" y="0"/>
                </a:lnTo>
                <a:lnTo>
                  <a:pt x="0" y="4551"/>
                </a:lnTo>
                <a:lnTo>
                  <a:pt x="2276" y="4551"/>
                </a:lnTo>
                <a:lnTo>
                  <a:pt x="2276" y="6827"/>
                </a:lnTo>
                <a:lnTo>
                  <a:pt x="6827" y="6827"/>
                </a:lnTo>
                <a:lnTo>
                  <a:pt x="6827" y="2276"/>
                </a:lnTo>
                <a:lnTo>
                  <a:pt x="4551" y="2276"/>
                </a:lnTo>
                <a:close/>
                <a:moveTo>
                  <a:pt x="4137" y="4551"/>
                </a:moveTo>
                <a:lnTo>
                  <a:pt x="4551" y="4551"/>
                </a:lnTo>
                <a:lnTo>
                  <a:pt x="4551" y="4137"/>
                </a:lnTo>
                <a:lnTo>
                  <a:pt x="4965" y="4137"/>
                </a:lnTo>
                <a:lnTo>
                  <a:pt x="4965" y="4965"/>
                </a:lnTo>
                <a:lnTo>
                  <a:pt x="4137" y="4965"/>
                </a:lnTo>
                <a:lnTo>
                  <a:pt x="4137" y="4551"/>
                </a:lnTo>
                <a:close/>
                <a:moveTo>
                  <a:pt x="621" y="3931"/>
                </a:moveTo>
                <a:lnTo>
                  <a:pt x="621" y="621"/>
                </a:lnTo>
                <a:lnTo>
                  <a:pt x="3930" y="621"/>
                </a:lnTo>
                <a:lnTo>
                  <a:pt x="3930" y="3930"/>
                </a:lnTo>
                <a:lnTo>
                  <a:pt x="621" y="3930"/>
                </a:lnTo>
                <a:lnTo>
                  <a:pt x="621" y="3931"/>
                </a:lnTo>
                <a:close/>
                <a:moveTo>
                  <a:pt x="6206" y="6206"/>
                </a:moveTo>
                <a:lnTo>
                  <a:pt x="2896" y="6206"/>
                </a:lnTo>
                <a:lnTo>
                  <a:pt x="2896" y="4551"/>
                </a:lnTo>
                <a:lnTo>
                  <a:pt x="3517" y="4551"/>
                </a:lnTo>
                <a:lnTo>
                  <a:pt x="3517" y="5585"/>
                </a:lnTo>
                <a:lnTo>
                  <a:pt x="5585" y="5585"/>
                </a:lnTo>
                <a:lnTo>
                  <a:pt x="5585" y="3517"/>
                </a:lnTo>
                <a:lnTo>
                  <a:pt x="4551" y="3517"/>
                </a:lnTo>
                <a:lnTo>
                  <a:pt x="4551" y="2896"/>
                </a:lnTo>
                <a:lnTo>
                  <a:pt x="6206" y="2896"/>
                </a:lnTo>
                <a:lnTo>
                  <a:pt x="6206" y="6206"/>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prstClr val="black"/>
              </a:solidFill>
              <a:effectLst/>
              <a:uLnTx/>
              <a:uFillTx/>
              <a:cs typeface="+mn-ea"/>
              <a:sym typeface="+mn-lt"/>
            </a:endParaRPr>
          </a:p>
        </p:txBody>
      </p:sp>
      <p:sp>
        <p:nvSpPr>
          <p:cNvPr id="40" name="矩形 39"/>
          <p:cNvSpPr/>
          <p:nvPr/>
        </p:nvSpPr>
        <p:spPr>
          <a:xfrm>
            <a:off x="1106805" y="1838325"/>
            <a:ext cx="2730500" cy="368300"/>
          </a:xfrm>
          <a:prstGeom prst="rect">
            <a:avLst/>
          </a:prstGeom>
        </p:spPr>
        <p:txBody>
          <a:bodyPr wrap="square">
            <a:spAutoFit/>
          </a:bodyPr>
          <a:lstStyle/>
          <a:p>
            <a:pPr lvl="0" algn="r" defTabSz="1217930">
              <a:defRPr/>
            </a:pPr>
            <a:r>
              <a:rPr b="1" kern="0" dirty="0">
                <a:solidFill>
                  <a:schemeClr val="accent1"/>
                </a:solidFill>
                <a:latin typeface="思源黑体" panose="020B0400000000000000" pitchFamily="34" charset="-122"/>
                <a:ea typeface="思源黑体" panose="020B0400000000000000" pitchFamily="34" charset="-122"/>
                <a:sym typeface="思源黑体" panose="020B0400000000000000" pitchFamily="34" charset="-122"/>
              </a:rPr>
              <a:t>（1）按位置不同分</a:t>
            </a:r>
          </a:p>
        </p:txBody>
      </p:sp>
      <p:sp>
        <p:nvSpPr>
          <p:cNvPr id="41" name="矩形 40"/>
          <p:cNvSpPr/>
          <p:nvPr/>
        </p:nvSpPr>
        <p:spPr>
          <a:xfrm>
            <a:off x="1106805" y="2233930"/>
            <a:ext cx="2729865" cy="370840"/>
          </a:xfrm>
          <a:prstGeom prst="rect">
            <a:avLst/>
          </a:prstGeom>
        </p:spPr>
        <p:txBody>
          <a:bodyPr wrap="square">
            <a:spAutoFit/>
          </a:bodyPr>
          <a:lstStyle/>
          <a:p>
            <a:pPr marL="0" marR="0" lvl="0" indent="0" algn="r" defTabSz="914400" rtl="0" eaLnBrk="1" fontAlgn="auto" latinLnBrk="0" hangingPunct="1">
              <a:lnSpc>
                <a:spcPct val="13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tx1"/>
                </a:solidFill>
                <a:effectLst/>
                <a:uLnTx/>
                <a:uFillTx/>
                <a:latin typeface="思源黑体" panose="020B0400000000000000" pitchFamily="34" charset="-122"/>
                <a:ea typeface="思源黑体" panose="020B0400000000000000" pitchFamily="34" charset="-122"/>
                <a:cs typeface="+mn-ea"/>
                <a:sym typeface="思源黑体" panose="020B0400000000000000" pitchFamily="34" charset="-122"/>
              </a:rPr>
              <a:t>楼梯有室内与室外两种。</a:t>
            </a:r>
          </a:p>
        </p:txBody>
      </p:sp>
      <p:sp>
        <p:nvSpPr>
          <p:cNvPr id="42" name="矩形 41"/>
          <p:cNvSpPr/>
          <p:nvPr/>
        </p:nvSpPr>
        <p:spPr>
          <a:xfrm>
            <a:off x="1699118" y="4121704"/>
            <a:ext cx="2131695" cy="368300"/>
          </a:xfrm>
          <a:prstGeom prst="rect">
            <a:avLst/>
          </a:prstGeom>
        </p:spPr>
        <p:txBody>
          <a:bodyPr wrap="none">
            <a:spAutoFit/>
          </a:bodyPr>
          <a:lstStyle/>
          <a:p>
            <a:pPr lvl="0" algn="r" defTabSz="1217930">
              <a:defRPr/>
            </a:pPr>
            <a:r>
              <a:rPr b="1" kern="0" dirty="0">
                <a:solidFill>
                  <a:schemeClr val="accent1"/>
                </a:solidFill>
                <a:latin typeface="思源黑体" panose="020B0400000000000000" pitchFamily="34" charset="-122"/>
                <a:ea typeface="思源黑体" panose="020B0400000000000000" pitchFamily="34" charset="-122"/>
                <a:sym typeface="思源黑体" panose="020B0400000000000000" pitchFamily="34" charset="-122"/>
              </a:rPr>
              <a:t>（2）按使用性质分</a:t>
            </a:r>
          </a:p>
        </p:txBody>
      </p:sp>
      <p:sp>
        <p:nvSpPr>
          <p:cNvPr id="43" name="矩形 42"/>
          <p:cNvSpPr/>
          <p:nvPr/>
        </p:nvSpPr>
        <p:spPr>
          <a:xfrm>
            <a:off x="1309370" y="4490085"/>
            <a:ext cx="2527300" cy="650240"/>
          </a:xfrm>
          <a:prstGeom prst="rect">
            <a:avLst/>
          </a:prstGeom>
        </p:spPr>
        <p:txBody>
          <a:bodyPr wrap="square">
            <a:spAutoFit/>
          </a:bodyPr>
          <a:lstStyle/>
          <a:p>
            <a:pPr marL="0" marR="0" lvl="0" indent="0" algn="r" defTabSz="914400" rtl="0" eaLnBrk="1" fontAlgn="auto" latinLnBrk="0" hangingPunct="1">
              <a:lnSpc>
                <a:spcPct val="13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tx1"/>
                </a:solidFill>
                <a:effectLst/>
                <a:uLnTx/>
                <a:uFillTx/>
                <a:latin typeface="思源黑体" panose="020B0400000000000000" pitchFamily="34" charset="-122"/>
                <a:ea typeface="思源黑体" panose="020B0400000000000000" pitchFamily="34" charset="-122"/>
                <a:cs typeface="+mn-ea"/>
                <a:sym typeface="思源黑体" panose="020B0400000000000000" pitchFamily="34" charset="-122"/>
              </a:rPr>
              <a:t>室内有主要楼梯、辅助楼梯；室外有安全楼梯、防火楼梯。</a:t>
            </a:r>
          </a:p>
        </p:txBody>
      </p:sp>
      <p:sp>
        <p:nvSpPr>
          <p:cNvPr id="44" name="矩形 43"/>
          <p:cNvSpPr/>
          <p:nvPr/>
        </p:nvSpPr>
        <p:spPr>
          <a:xfrm>
            <a:off x="8088008" y="1838068"/>
            <a:ext cx="1673225" cy="368300"/>
          </a:xfrm>
          <a:prstGeom prst="rect">
            <a:avLst/>
          </a:prstGeom>
        </p:spPr>
        <p:txBody>
          <a:bodyPr wrap="none">
            <a:spAutoFit/>
          </a:bodyPr>
          <a:lstStyle/>
          <a:p>
            <a:pPr lvl="0" algn="l" defTabSz="1217930">
              <a:defRPr/>
            </a:pPr>
            <a:r>
              <a:rPr b="1" kern="0" dirty="0">
                <a:solidFill>
                  <a:schemeClr val="accent1"/>
                </a:solidFill>
                <a:latin typeface="思源黑体" panose="020B0400000000000000" pitchFamily="34" charset="-122"/>
                <a:ea typeface="思源黑体" panose="020B0400000000000000" pitchFamily="34" charset="-122"/>
                <a:sym typeface="思源黑体" panose="020B0400000000000000" pitchFamily="34" charset="-122"/>
              </a:rPr>
              <a:t>（3）按材料分</a:t>
            </a:r>
          </a:p>
        </p:txBody>
      </p:sp>
      <p:sp>
        <p:nvSpPr>
          <p:cNvPr id="45" name="矩形 44"/>
          <p:cNvSpPr/>
          <p:nvPr/>
        </p:nvSpPr>
        <p:spPr>
          <a:xfrm>
            <a:off x="8087995" y="2233930"/>
            <a:ext cx="2597785" cy="650240"/>
          </a:xfrm>
          <a:prstGeom prst="rect">
            <a:avLst/>
          </a:prstGeom>
        </p:spPr>
        <p:txBody>
          <a:bodyPr wrap="square">
            <a:spAutoFit/>
          </a:bodyPr>
          <a:lstStyle/>
          <a:p>
            <a:pPr marL="0" marR="0" lvl="0" indent="0" defTabSz="914400" rtl="0" eaLnBrk="1" fontAlgn="auto" latinLnBrk="0" hangingPunct="1">
              <a:lnSpc>
                <a:spcPct val="13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tx1"/>
                </a:solidFill>
                <a:effectLst/>
                <a:uLnTx/>
                <a:uFillTx/>
                <a:latin typeface="思源黑体" panose="020B0400000000000000" pitchFamily="34" charset="-122"/>
                <a:ea typeface="思源黑体" panose="020B0400000000000000" pitchFamily="34" charset="-122"/>
                <a:cs typeface="+mn-ea"/>
                <a:sym typeface="思源黑体" panose="020B0400000000000000" pitchFamily="34" charset="-122"/>
              </a:rPr>
              <a:t>有木质、钢筋混凝土、钢质、混合式及金属楼梯。</a:t>
            </a:r>
          </a:p>
        </p:txBody>
      </p:sp>
      <p:sp>
        <p:nvSpPr>
          <p:cNvPr id="46" name="矩形 45"/>
          <p:cNvSpPr/>
          <p:nvPr/>
        </p:nvSpPr>
        <p:spPr>
          <a:xfrm>
            <a:off x="8088008" y="4121517"/>
            <a:ext cx="3048635" cy="368300"/>
          </a:xfrm>
          <a:prstGeom prst="rect">
            <a:avLst/>
          </a:prstGeom>
        </p:spPr>
        <p:txBody>
          <a:bodyPr wrap="none">
            <a:spAutoFit/>
          </a:bodyPr>
          <a:lstStyle/>
          <a:p>
            <a:pPr lvl="0" algn="l" defTabSz="1217930">
              <a:defRPr/>
            </a:pPr>
            <a:r>
              <a:rPr b="1" kern="0" dirty="0">
                <a:solidFill>
                  <a:schemeClr val="accent1"/>
                </a:solidFill>
                <a:latin typeface="思源黑体" panose="020B0400000000000000" pitchFamily="34" charset="-122"/>
                <a:ea typeface="思源黑体" panose="020B0400000000000000" pitchFamily="34" charset="-122"/>
                <a:sym typeface="思源黑体" panose="020B0400000000000000" pitchFamily="34" charset="-122"/>
              </a:rPr>
              <a:t>（4）按楼梯的平面形式不同</a:t>
            </a:r>
          </a:p>
        </p:txBody>
      </p:sp>
      <p:sp>
        <p:nvSpPr>
          <p:cNvPr id="47" name="矩形 46"/>
          <p:cNvSpPr/>
          <p:nvPr/>
        </p:nvSpPr>
        <p:spPr>
          <a:xfrm>
            <a:off x="8087995" y="4490085"/>
            <a:ext cx="3309620" cy="2047875"/>
          </a:xfrm>
          <a:prstGeom prst="rect">
            <a:avLst/>
          </a:prstGeom>
        </p:spPr>
        <p:txBody>
          <a:bodyPr wrap="square">
            <a:spAutoFit/>
          </a:bodyPr>
          <a:lstStyle/>
          <a:p>
            <a:pPr marL="0" marR="0" lvl="0" indent="0" defTabSz="914400" rtl="0" eaLnBrk="1" fontAlgn="auto" latinLnBrk="0" hangingPunct="1">
              <a:lnSpc>
                <a:spcPct val="13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tx1"/>
                </a:solidFill>
                <a:effectLst/>
                <a:uLnTx/>
                <a:uFillTx/>
                <a:latin typeface="思源黑体" panose="020B0400000000000000" pitchFamily="34" charset="-122"/>
                <a:ea typeface="思源黑体" panose="020B0400000000000000" pitchFamily="34" charset="-122"/>
                <a:cs typeface="+mn-ea"/>
                <a:sym typeface="思源黑体" panose="020B0400000000000000" pitchFamily="34" charset="-122"/>
              </a:rPr>
              <a:t>可分为如下几种：①单跑直楼梯；②双跑直楼梯；③曲尺楼梯；④双跑平行楼梯；⑤双分转角楼梯；⑥双分平行楼梯；⑦三跑楼梯；⑧三角形三跑楼梯；⑨圆形楼梯；j中柱螺旋楼梯；k无中柱螺旋楼梯；l单跑弧形楼梯；m双跑弧形楼梯；n交叉楼梯；o剪刀楼梯。</a:t>
            </a:r>
          </a:p>
        </p:txBody>
      </p:sp>
      <p:sp>
        <p:nvSpPr>
          <p:cNvPr id="108" name="seo-report_48643"/>
          <p:cNvSpPr>
            <a:spLocks noChangeAspect="1"/>
          </p:cNvSpPr>
          <p:nvPr/>
        </p:nvSpPr>
        <p:spPr bwMode="auto">
          <a:xfrm>
            <a:off x="5873608" y="4684808"/>
            <a:ext cx="410906" cy="410284"/>
          </a:xfrm>
          <a:custGeom>
            <a:avLst/>
            <a:gdLst>
              <a:gd name="connsiteX0" fmla="*/ 210889 w 587787"/>
              <a:gd name="connsiteY0" fmla="*/ 405207 h 586899"/>
              <a:gd name="connsiteX1" fmla="*/ 327095 w 587787"/>
              <a:gd name="connsiteY1" fmla="*/ 405207 h 586899"/>
              <a:gd name="connsiteX2" fmla="*/ 340007 w 587787"/>
              <a:gd name="connsiteY2" fmla="*/ 440224 h 586899"/>
              <a:gd name="connsiteX3" fmla="*/ 210889 w 587787"/>
              <a:gd name="connsiteY3" fmla="*/ 440224 h 586899"/>
              <a:gd name="connsiteX4" fmla="*/ 122934 w 587787"/>
              <a:gd name="connsiteY4" fmla="*/ 395950 h 586899"/>
              <a:gd name="connsiteX5" fmla="*/ 121088 w 587787"/>
              <a:gd name="connsiteY5" fmla="*/ 397793 h 586899"/>
              <a:gd name="connsiteX6" fmla="*/ 121088 w 587787"/>
              <a:gd name="connsiteY6" fmla="*/ 447575 h 586899"/>
              <a:gd name="connsiteX7" fmla="*/ 122934 w 587787"/>
              <a:gd name="connsiteY7" fmla="*/ 449419 h 586899"/>
              <a:gd name="connsiteX8" fmla="*/ 172784 w 587787"/>
              <a:gd name="connsiteY8" fmla="*/ 449419 h 586899"/>
              <a:gd name="connsiteX9" fmla="*/ 174630 w 587787"/>
              <a:gd name="connsiteY9" fmla="*/ 447575 h 586899"/>
              <a:gd name="connsiteX10" fmla="*/ 174630 w 587787"/>
              <a:gd name="connsiteY10" fmla="*/ 397793 h 586899"/>
              <a:gd name="connsiteX11" fmla="*/ 172784 w 587787"/>
              <a:gd name="connsiteY11" fmla="*/ 395950 h 586899"/>
              <a:gd name="connsiteX12" fmla="*/ 122934 w 587787"/>
              <a:gd name="connsiteY12" fmla="*/ 384887 h 586899"/>
              <a:gd name="connsiteX13" fmla="*/ 172784 w 587787"/>
              <a:gd name="connsiteY13" fmla="*/ 384887 h 586899"/>
              <a:gd name="connsiteX14" fmla="*/ 183862 w 587787"/>
              <a:gd name="connsiteY14" fmla="*/ 395950 h 586899"/>
              <a:gd name="connsiteX15" fmla="*/ 183862 w 587787"/>
              <a:gd name="connsiteY15" fmla="*/ 445731 h 586899"/>
              <a:gd name="connsiteX16" fmla="*/ 172784 w 587787"/>
              <a:gd name="connsiteY16" fmla="*/ 456794 h 586899"/>
              <a:gd name="connsiteX17" fmla="*/ 122934 w 587787"/>
              <a:gd name="connsiteY17" fmla="*/ 456794 h 586899"/>
              <a:gd name="connsiteX18" fmla="*/ 111856 w 587787"/>
              <a:gd name="connsiteY18" fmla="*/ 445731 h 586899"/>
              <a:gd name="connsiteX19" fmla="*/ 111856 w 587787"/>
              <a:gd name="connsiteY19" fmla="*/ 395950 h 586899"/>
              <a:gd name="connsiteX20" fmla="*/ 122934 w 587787"/>
              <a:gd name="connsiteY20" fmla="*/ 384887 h 586899"/>
              <a:gd name="connsiteX21" fmla="*/ 212763 w 587787"/>
              <a:gd name="connsiteY21" fmla="*/ 276878 h 586899"/>
              <a:gd name="connsiteX22" fmla="*/ 341782 w 587787"/>
              <a:gd name="connsiteY22" fmla="*/ 276878 h 586899"/>
              <a:gd name="connsiteX23" fmla="*/ 330723 w 587787"/>
              <a:gd name="connsiteY23" fmla="*/ 311895 h 586899"/>
              <a:gd name="connsiteX24" fmla="*/ 212763 w 587787"/>
              <a:gd name="connsiteY24" fmla="*/ 311895 h 586899"/>
              <a:gd name="connsiteX25" fmla="*/ 122934 w 587787"/>
              <a:gd name="connsiteY25" fmla="*/ 256657 h 586899"/>
              <a:gd name="connsiteX26" fmla="*/ 172784 w 587787"/>
              <a:gd name="connsiteY26" fmla="*/ 256657 h 586899"/>
              <a:gd name="connsiteX27" fmla="*/ 183862 w 587787"/>
              <a:gd name="connsiteY27" fmla="*/ 267705 h 586899"/>
              <a:gd name="connsiteX28" fmla="*/ 183862 w 587787"/>
              <a:gd name="connsiteY28" fmla="*/ 317418 h 586899"/>
              <a:gd name="connsiteX29" fmla="*/ 172784 w 587787"/>
              <a:gd name="connsiteY29" fmla="*/ 328466 h 586899"/>
              <a:gd name="connsiteX30" fmla="*/ 122934 w 587787"/>
              <a:gd name="connsiteY30" fmla="*/ 328466 h 586899"/>
              <a:gd name="connsiteX31" fmla="*/ 111856 w 587787"/>
              <a:gd name="connsiteY31" fmla="*/ 317418 h 586899"/>
              <a:gd name="connsiteX32" fmla="*/ 111856 w 587787"/>
              <a:gd name="connsiteY32" fmla="*/ 267705 h 586899"/>
              <a:gd name="connsiteX33" fmla="*/ 122934 w 587787"/>
              <a:gd name="connsiteY33" fmla="*/ 256657 h 586899"/>
              <a:gd name="connsiteX34" fmla="*/ 453714 w 587787"/>
              <a:gd name="connsiteY34" fmla="*/ 243736 h 586899"/>
              <a:gd name="connsiteX35" fmla="*/ 455559 w 587787"/>
              <a:gd name="connsiteY35" fmla="*/ 243736 h 586899"/>
              <a:gd name="connsiteX36" fmla="*/ 448182 w 587787"/>
              <a:gd name="connsiteY36" fmla="*/ 249261 h 586899"/>
              <a:gd name="connsiteX37" fmla="*/ 448182 w 587787"/>
              <a:gd name="connsiteY37" fmla="*/ 262151 h 586899"/>
              <a:gd name="connsiteX38" fmla="*/ 466624 w 587787"/>
              <a:gd name="connsiteY38" fmla="*/ 275042 h 586899"/>
              <a:gd name="connsiteX39" fmla="*/ 482607 w 587787"/>
              <a:gd name="connsiteY39" fmla="*/ 302664 h 586899"/>
              <a:gd name="connsiteX40" fmla="*/ 482607 w 587787"/>
              <a:gd name="connsiteY40" fmla="*/ 343177 h 586899"/>
              <a:gd name="connsiteX41" fmla="*/ 486296 w 587787"/>
              <a:gd name="connsiteY41" fmla="*/ 348088 h 586899"/>
              <a:gd name="connsiteX42" fmla="*/ 489984 w 587787"/>
              <a:gd name="connsiteY42" fmla="*/ 366503 h 586899"/>
              <a:gd name="connsiteX43" fmla="*/ 484451 w 587787"/>
              <a:gd name="connsiteY43" fmla="*/ 383077 h 586899"/>
              <a:gd name="connsiteX44" fmla="*/ 480763 w 587787"/>
              <a:gd name="connsiteY44" fmla="*/ 386760 h 586899"/>
              <a:gd name="connsiteX45" fmla="*/ 466624 w 587787"/>
              <a:gd name="connsiteY45" fmla="*/ 429114 h 586899"/>
              <a:gd name="connsiteX46" fmla="*/ 462936 w 587787"/>
              <a:gd name="connsiteY46" fmla="*/ 434639 h 586899"/>
              <a:gd name="connsiteX47" fmla="*/ 464780 w 587787"/>
              <a:gd name="connsiteY47" fmla="*/ 458578 h 586899"/>
              <a:gd name="connsiteX48" fmla="*/ 466624 w 587787"/>
              <a:gd name="connsiteY48" fmla="*/ 464103 h 586899"/>
              <a:gd name="connsiteX49" fmla="*/ 475845 w 587787"/>
              <a:gd name="connsiteY49" fmla="*/ 473311 h 586899"/>
              <a:gd name="connsiteX50" fmla="*/ 486296 w 587787"/>
              <a:gd name="connsiteY50" fmla="*/ 494795 h 586899"/>
              <a:gd name="connsiteX51" fmla="*/ 531479 w 587787"/>
              <a:gd name="connsiteY51" fmla="*/ 508836 h 586899"/>
              <a:gd name="connsiteX52" fmla="*/ 550897 w 587787"/>
              <a:gd name="connsiteY52" fmla="*/ 515464 h 586899"/>
              <a:gd name="connsiteX53" fmla="*/ 550897 w 587787"/>
              <a:gd name="connsiteY53" fmla="*/ 531647 h 586899"/>
              <a:gd name="connsiteX54" fmla="*/ 530607 w 587787"/>
              <a:gd name="connsiteY54" fmla="*/ 550064 h 586899"/>
              <a:gd name="connsiteX55" fmla="*/ 262537 w 587787"/>
              <a:gd name="connsiteY55" fmla="*/ 550064 h 586899"/>
              <a:gd name="connsiteX56" fmla="*/ 232677 w 587787"/>
              <a:gd name="connsiteY56" fmla="*/ 550064 h 586899"/>
              <a:gd name="connsiteX57" fmla="*/ 238556 w 587787"/>
              <a:gd name="connsiteY57" fmla="*/ 537149 h 586899"/>
              <a:gd name="connsiteX58" fmla="*/ 256998 w 587787"/>
              <a:gd name="connsiteY58" fmla="*/ 524259 h 586899"/>
              <a:gd name="connsiteX59" fmla="*/ 344906 w 587787"/>
              <a:gd name="connsiteY59" fmla="*/ 491112 h 586899"/>
              <a:gd name="connsiteX60" fmla="*/ 355971 w 587787"/>
              <a:gd name="connsiteY60" fmla="*/ 469628 h 586899"/>
              <a:gd name="connsiteX61" fmla="*/ 363348 w 587787"/>
              <a:gd name="connsiteY61" fmla="*/ 460420 h 586899"/>
              <a:gd name="connsiteX62" fmla="*/ 367036 w 587787"/>
              <a:gd name="connsiteY62" fmla="*/ 456737 h 586899"/>
              <a:gd name="connsiteX63" fmla="*/ 368881 w 587787"/>
              <a:gd name="connsiteY63" fmla="*/ 432797 h 586899"/>
              <a:gd name="connsiteX64" fmla="*/ 367036 w 587787"/>
              <a:gd name="connsiteY64" fmla="*/ 427273 h 586899"/>
              <a:gd name="connsiteX65" fmla="*/ 352283 w 587787"/>
              <a:gd name="connsiteY65" fmla="*/ 384918 h 586899"/>
              <a:gd name="connsiteX66" fmla="*/ 348594 w 587787"/>
              <a:gd name="connsiteY66" fmla="*/ 381235 h 586899"/>
              <a:gd name="connsiteX67" fmla="*/ 343062 w 587787"/>
              <a:gd name="connsiteY67" fmla="*/ 362820 h 586899"/>
              <a:gd name="connsiteX68" fmla="*/ 346750 w 587787"/>
              <a:gd name="connsiteY68" fmla="*/ 346860 h 586899"/>
              <a:gd name="connsiteX69" fmla="*/ 350438 w 587787"/>
              <a:gd name="connsiteY69" fmla="*/ 343177 h 586899"/>
              <a:gd name="connsiteX70" fmla="*/ 350438 w 587787"/>
              <a:gd name="connsiteY70" fmla="*/ 302664 h 586899"/>
              <a:gd name="connsiteX71" fmla="*/ 368881 w 587787"/>
              <a:gd name="connsiteY71" fmla="*/ 271359 h 586899"/>
              <a:gd name="connsiteX72" fmla="*/ 418674 w 587787"/>
              <a:gd name="connsiteY72" fmla="*/ 249261 h 586899"/>
              <a:gd name="connsiteX73" fmla="*/ 453714 w 587787"/>
              <a:gd name="connsiteY73" fmla="*/ 243736 h 586899"/>
              <a:gd name="connsiteX74" fmla="*/ 210889 w 587787"/>
              <a:gd name="connsiteY74" fmla="*/ 148550 h 586899"/>
              <a:gd name="connsiteX75" fmla="*/ 475832 w 587787"/>
              <a:gd name="connsiteY75" fmla="*/ 148550 h 586899"/>
              <a:gd name="connsiteX76" fmla="*/ 475832 w 587787"/>
              <a:gd name="connsiteY76" fmla="*/ 183567 h 586899"/>
              <a:gd name="connsiteX77" fmla="*/ 210889 w 587787"/>
              <a:gd name="connsiteY77" fmla="*/ 183567 h 586899"/>
              <a:gd name="connsiteX78" fmla="*/ 122934 w 587787"/>
              <a:gd name="connsiteY78" fmla="*/ 128329 h 586899"/>
              <a:gd name="connsiteX79" fmla="*/ 172784 w 587787"/>
              <a:gd name="connsiteY79" fmla="*/ 128329 h 586899"/>
              <a:gd name="connsiteX80" fmla="*/ 183862 w 587787"/>
              <a:gd name="connsiteY80" fmla="*/ 139377 h 586899"/>
              <a:gd name="connsiteX81" fmla="*/ 183862 w 587787"/>
              <a:gd name="connsiteY81" fmla="*/ 189090 h 586899"/>
              <a:gd name="connsiteX82" fmla="*/ 172784 w 587787"/>
              <a:gd name="connsiteY82" fmla="*/ 200138 h 586899"/>
              <a:gd name="connsiteX83" fmla="*/ 122934 w 587787"/>
              <a:gd name="connsiteY83" fmla="*/ 200138 h 586899"/>
              <a:gd name="connsiteX84" fmla="*/ 111856 w 587787"/>
              <a:gd name="connsiteY84" fmla="*/ 189090 h 586899"/>
              <a:gd name="connsiteX85" fmla="*/ 111856 w 587787"/>
              <a:gd name="connsiteY85" fmla="*/ 139377 h 586899"/>
              <a:gd name="connsiteX86" fmla="*/ 122934 w 587787"/>
              <a:gd name="connsiteY86" fmla="*/ 128329 h 586899"/>
              <a:gd name="connsiteX87" fmla="*/ 55336 w 587787"/>
              <a:gd name="connsiteY87" fmla="*/ 36835 h 586899"/>
              <a:gd name="connsiteX88" fmla="*/ 36890 w 587787"/>
              <a:gd name="connsiteY88" fmla="*/ 55252 h 586899"/>
              <a:gd name="connsiteX89" fmla="*/ 36890 w 587787"/>
              <a:gd name="connsiteY89" fmla="*/ 531647 h 586899"/>
              <a:gd name="connsiteX90" fmla="*/ 55336 w 587787"/>
              <a:gd name="connsiteY90" fmla="*/ 550064 h 586899"/>
              <a:gd name="connsiteX91" fmla="*/ 232677 w 587787"/>
              <a:gd name="connsiteY91" fmla="*/ 550064 h 586899"/>
              <a:gd name="connsiteX92" fmla="*/ 229335 w 587787"/>
              <a:gd name="connsiteY92" fmla="*/ 557406 h 586899"/>
              <a:gd name="connsiteX93" fmla="*/ 574818 w 587787"/>
              <a:gd name="connsiteY93" fmla="*/ 557406 h 586899"/>
              <a:gd name="connsiteX94" fmla="*/ 584039 w 587787"/>
              <a:gd name="connsiteY94" fmla="*/ 531625 h 586899"/>
              <a:gd name="connsiteX95" fmla="*/ 576662 w 587787"/>
              <a:gd name="connsiteY95" fmla="*/ 524259 h 586899"/>
              <a:gd name="connsiteX96" fmla="*/ 550897 w 587787"/>
              <a:gd name="connsiteY96" fmla="*/ 515464 h 586899"/>
              <a:gd name="connsiteX97" fmla="*/ 550897 w 587787"/>
              <a:gd name="connsiteY97" fmla="*/ 55252 h 586899"/>
              <a:gd name="connsiteX98" fmla="*/ 532451 w 587787"/>
              <a:gd name="connsiteY98" fmla="*/ 36835 h 586899"/>
              <a:gd name="connsiteX99" fmla="*/ 55336 w 587787"/>
              <a:gd name="connsiteY99" fmla="*/ 0 h 586899"/>
              <a:gd name="connsiteX100" fmla="*/ 532451 w 587787"/>
              <a:gd name="connsiteY100" fmla="*/ 0 h 586899"/>
              <a:gd name="connsiteX101" fmla="*/ 587787 w 587787"/>
              <a:gd name="connsiteY101" fmla="*/ 55252 h 586899"/>
              <a:gd name="connsiteX102" fmla="*/ 587787 w 587787"/>
              <a:gd name="connsiteY102" fmla="*/ 531647 h 586899"/>
              <a:gd name="connsiteX103" fmla="*/ 532451 w 587787"/>
              <a:gd name="connsiteY103" fmla="*/ 586899 h 586899"/>
              <a:gd name="connsiteX104" fmla="*/ 55336 w 587787"/>
              <a:gd name="connsiteY104" fmla="*/ 586899 h 586899"/>
              <a:gd name="connsiteX105" fmla="*/ 0 w 587787"/>
              <a:gd name="connsiteY105" fmla="*/ 531647 h 586899"/>
              <a:gd name="connsiteX106" fmla="*/ 0 w 587787"/>
              <a:gd name="connsiteY106" fmla="*/ 55252 h 586899"/>
              <a:gd name="connsiteX107" fmla="*/ 55336 w 587787"/>
              <a:gd name="connsiteY107" fmla="*/ 0 h 586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Lst>
            <a:rect l="l" t="t" r="r" b="b"/>
            <a:pathLst>
              <a:path w="587787" h="586899">
                <a:moveTo>
                  <a:pt x="210889" y="405207"/>
                </a:moveTo>
                <a:lnTo>
                  <a:pt x="327095" y="405207"/>
                </a:lnTo>
                <a:cubicBezTo>
                  <a:pt x="328940" y="423637"/>
                  <a:pt x="340007" y="440224"/>
                  <a:pt x="340007" y="440224"/>
                </a:cubicBezTo>
                <a:lnTo>
                  <a:pt x="210889" y="440224"/>
                </a:lnTo>
                <a:close/>
                <a:moveTo>
                  <a:pt x="122934" y="395950"/>
                </a:moveTo>
                <a:cubicBezTo>
                  <a:pt x="122934" y="395950"/>
                  <a:pt x="121088" y="395950"/>
                  <a:pt x="121088" y="397793"/>
                </a:cubicBezTo>
                <a:lnTo>
                  <a:pt x="121088" y="447575"/>
                </a:lnTo>
                <a:cubicBezTo>
                  <a:pt x="121088" y="447575"/>
                  <a:pt x="121088" y="449419"/>
                  <a:pt x="122934" y="449419"/>
                </a:cubicBezTo>
                <a:lnTo>
                  <a:pt x="172784" y="449419"/>
                </a:lnTo>
                <a:cubicBezTo>
                  <a:pt x="172784" y="449419"/>
                  <a:pt x="174630" y="449419"/>
                  <a:pt x="174630" y="447575"/>
                </a:cubicBezTo>
                <a:lnTo>
                  <a:pt x="174630" y="397793"/>
                </a:lnTo>
                <a:cubicBezTo>
                  <a:pt x="174630" y="397793"/>
                  <a:pt x="174630" y="395950"/>
                  <a:pt x="172784" y="395950"/>
                </a:cubicBezTo>
                <a:close/>
                <a:moveTo>
                  <a:pt x="122934" y="384887"/>
                </a:moveTo>
                <a:lnTo>
                  <a:pt x="172784" y="384887"/>
                </a:lnTo>
                <a:cubicBezTo>
                  <a:pt x="180169" y="384887"/>
                  <a:pt x="183862" y="390418"/>
                  <a:pt x="183862" y="395950"/>
                </a:cubicBezTo>
                <a:lnTo>
                  <a:pt x="183862" y="445731"/>
                </a:lnTo>
                <a:cubicBezTo>
                  <a:pt x="183862" y="451263"/>
                  <a:pt x="180169" y="456794"/>
                  <a:pt x="172784" y="456794"/>
                </a:cubicBezTo>
                <a:lnTo>
                  <a:pt x="122934" y="456794"/>
                </a:lnTo>
                <a:cubicBezTo>
                  <a:pt x="117395" y="456794"/>
                  <a:pt x="111856" y="453106"/>
                  <a:pt x="111856" y="445731"/>
                </a:cubicBezTo>
                <a:lnTo>
                  <a:pt x="111856" y="395950"/>
                </a:lnTo>
                <a:cubicBezTo>
                  <a:pt x="111856" y="390418"/>
                  <a:pt x="115549" y="384887"/>
                  <a:pt x="122934" y="384887"/>
                </a:cubicBezTo>
                <a:close/>
                <a:moveTo>
                  <a:pt x="212763" y="276878"/>
                </a:moveTo>
                <a:lnTo>
                  <a:pt x="341782" y="276878"/>
                </a:lnTo>
                <a:cubicBezTo>
                  <a:pt x="328880" y="289779"/>
                  <a:pt x="328880" y="306366"/>
                  <a:pt x="330723" y="311895"/>
                </a:cubicBezTo>
                <a:lnTo>
                  <a:pt x="212763" y="311895"/>
                </a:lnTo>
                <a:close/>
                <a:moveTo>
                  <a:pt x="122934" y="256657"/>
                </a:moveTo>
                <a:lnTo>
                  <a:pt x="172784" y="256657"/>
                </a:lnTo>
                <a:cubicBezTo>
                  <a:pt x="180169" y="256657"/>
                  <a:pt x="183862" y="262181"/>
                  <a:pt x="183862" y="267705"/>
                </a:cubicBezTo>
                <a:lnTo>
                  <a:pt x="183862" y="317418"/>
                </a:lnTo>
                <a:cubicBezTo>
                  <a:pt x="183862" y="322942"/>
                  <a:pt x="180169" y="328466"/>
                  <a:pt x="172784" y="328466"/>
                </a:cubicBezTo>
                <a:lnTo>
                  <a:pt x="122934" y="328466"/>
                </a:lnTo>
                <a:cubicBezTo>
                  <a:pt x="117395" y="328466"/>
                  <a:pt x="111856" y="324783"/>
                  <a:pt x="111856" y="317418"/>
                </a:cubicBezTo>
                <a:lnTo>
                  <a:pt x="111856" y="267705"/>
                </a:lnTo>
                <a:cubicBezTo>
                  <a:pt x="111856" y="262181"/>
                  <a:pt x="115549" y="256657"/>
                  <a:pt x="122934" y="256657"/>
                </a:cubicBezTo>
                <a:close/>
                <a:moveTo>
                  <a:pt x="453714" y="243736"/>
                </a:moveTo>
                <a:lnTo>
                  <a:pt x="455559" y="243736"/>
                </a:lnTo>
                <a:cubicBezTo>
                  <a:pt x="453714" y="245578"/>
                  <a:pt x="450026" y="247419"/>
                  <a:pt x="448182" y="249261"/>
                </a:cubicBezTo>
                <a:cubicBezTo>
                  <a:pt x="444493" y="254785"/>
                  <a:pt x="444493" y="258468"/>
                  <a:pt x="448182" y="262151"/>
                </a:cubicBezTo>
                <a:cubicBezTo>
                  <a:pt x="453714" y="265834"/>
                  <a:pt x="457403" y="267676"/>
                  <a:pt x="466624" y="275042"/>
                </a:cubicBezTo>
                <a:cubicBezTo>
                  <a:pt x="474001" y="278725"/>
                  <a:pt x="480763" y="287932"/>
                  <a:pt x="482607" y="302664"/>
                </a:cubicBezTo>
                <a:lnTo>
                  <a:pt x="482607" y="343177"/>
                </a:lnTo>
                <a:cubicBezTo>
                  <a:pt x="482607" y="348088"/>
                  <a:pt x="482607" y="349930"/>
                  <a:pt x="486296" y="348088"/>
                </a:cubicBezTo>
                <a:cubicBezTo>
                  <a:pt x="493672" y="348088"/>
                  <a:pt x="491828" y="360979"/>
                  <a:pt x="489984" y="366503"/>
                </a:cubicBezTo>
                <a:cubicBezTo>
                  <a:pt x="488140" y="373869"/>
                  <a:pt x="486296" y="375711"/>
                  <a:pt x="484451" y="383077"/>
                </a:cubicBezTo>
                <a:cubicBezTo>
                  <a:pt x="482607" y="388601"/>
                  <a:pt x="480763" y="386760"/>
                  <a:pt x="480763" y="386760"/>
                </a:cubicBezTo>
                <a:cubicBezTo>
                  <a:pt x="478919" y="395967"/>
                  <a:pt x="477075" y="414382"/>
                  <a:pt x="466624" y="429114"/>
                </a:cubicBezTo>
                <a:cubicBezTo>
                  <a:pt x="464780" y="430956"/>
                  <a:pt x="462936" y="432797"/>
                  <a:pt x="462936" y="434639"/>
                </a:cubicBezTo>
                <a:cubicBezTo>
                  <a:pt x="462936" y="436480"/>
                  <a:pt x="462936" y="443846"/>
                  <a:pt x="464780" y="458578"/>
                </a:cubicBezTo>
                <a:cubicBezTo>
                  <a:pt x="464780" y="464103"/>
                  <a:pt x="464780" y="464103"/>
                  <a:pt x="466624" y="464103"/>
                </a:cubicBezTo>
                <a:cubicBezTo>
                  <a:pt x="474001" y="464103"/>
                  <a:pt x="475845" y="467786"/>
                  <a:pt x="475845" y="473311"/>
                </a:cubicBezTo>
                <a:cubicBezTo>
                  <a:pt x="475845" y="487429"/>
                  <a:pt x="484451" y="492953"/>
                  <a:pt x="486296" y="494795"/>
                </a:cubicBezTo>
                <a:cubicBezTo>
                  <a:pt x="501971" y="500320"/>
                  <a:pt x="516725" y="504463"/>
                  <a:pt x="531479" y="508836"/>
                </a:cubicBezTo>
                <a:lnTo>
                  <a:pt x="550897" y="515464"/>
                </a:lnTo>
                <a:lnTo>
                  <a:pt x="550897" y="531647"/>
                </a:lnTo>
                <a:cubicBezTo>
                  <a:pt x="550897" y="542697"/>
                  <a:pt x="547208" y="550064"/>
                  <a:pt x="530607" y="550064"/>
                </a:cubicBezTo>
                <a:lnTo>
                  <a:pt x="262537" y="550064"/>
                </a:lnTo>
                <a:lnTo>
                  <a:pt x="232677" y="550064"/>
                </a:lnTo>
                <a:lnTo>
                  <a:pt x="238556" y="537149"/>
                </a:lnTo>
                <a:cubicBezTo>
                  <a:pt x="242245" y="531625"/>
                  <a:pt x="244089" y="527942"/>
                  <a:pt x="256998" y="524259"/>
                </a:cubicBezTo>
                <a:cubicBezTo>
                  <a:pt x="275440" y="518734"/>
                  <a:pt x="330767" y="502161"/>
                  <a:pt x="344906" y="491112"/>
                </a:cubicBezTo>
                <a:cubicBezTo>
                  <a:pt x="348594" y="489270"/>
                  <a:pt x="355971" y="480063"/>
                  <a:pt x="355971" y="469628"/>
                </a:cubicBezTo>
                <a:cubicBezTo>
                  <a:pt x="355971" y="465944"/>
                  <a:pt x="355971" y="460420"/>
                  <a:pt x="363348" y="460420"/>
                </a:cubicBezTo>
                <a:cubicBezTo>
                  <a:pt x="365192" y="460420"/>
                  <a:pt x="367036" y="458578"/>
                  <a:pt x="367036" y="456737"/>
                </a:cubicBezTo>
                <a:cubicBezTo>
                  <a:pt x="367036" y="449371"/>
                  <a:pt x="367036" y="440163"/>
                  <a:pt x="368881" y="432797"/>
                </a:cubicBezTo>
                <a:cubicBezTo>
                  <a:pt x="368881" y="430956"/>
                  <a:pt x="368881" y="429114"/>
                  <a:pt x="367036" y="427273"/>
                </a:cubicBezTo>
                <a:cubicBezTo>
                  <a:pt x="359660" y="416224"/>
                  <a:pt x="354127" y="395967"/>
                  <a:pt x="352283" y="384918"/>
                </a:cubicBezTo>
                <a:cubicBezTo>
                  <a:pt x="352283" y="384918"/>
                  <a:pt x="350438" y="386760"/>
                  <a:pt x="348594" y="381235"/>
                </a:cubicBezTo>
                <a:cubicBezTo>
                  <a:pt x="346750" y="373869"/>
                  <a:pt x="344906" y="370186"/>
                  <a:pt x="343062" y="362820"/>
                </a:cubicBezTo>
                <a:cubicBezTo>
                  <a:pt x="343062" y="360979"/>
                  <a:pt x="337529" y="344405"/>
                  <a:pt x="346750" y="346860"/>
                </a:cubicBezTo>
                <a:cubicBezTo>
                  <a:pt x="350438" y="348702"/>
                  <a:pt x="350438" y="346860"/>
                  <a:pt x="350438" y="343177"/>
                </a:cubicBezTo>
                <a:lnTo>
                  <a:pt x="350438" y="302664"/>
                </a:lnTo>
                <a:cubicBezTo>
                  <a:pt x="350438" y="289774"/>
                  <a:pt x="359660" y="278725"/>
                  <a:pt x="368881" y="271359"/>
                </a:cubicBezTo>
                <a:cubicBezTo>
                  <a:pt x="383634" y="258468"/>
                  <a:pt x="400232" y="252944"/>
                  <a:pt x="418674" y="249261"/>
                </a:cubicBezTo>
                <a:cubicBezTo>
                  <a:pt x="427895" y="247419"/>
                  <a:pt x="451870" y="243736"/>
                  <a:pt x="453714" y="243736"/>
                </a:cubicBezTo>
                <a:close/>
                <a:moveTo>
                  <a:pt x="210889" y="148550"/>
                </a:moveTo>
                <a:lnTo>
                  <a:pt x="475832" y="148550"/>
                </a:lnTo>
                <a:lnTo>
                  <a:pt x="475832" y="183567"/>
                </a:lnTo>
                <a:lnTo>
                  <a:pt x="210889" y="183567"/>
                </a:lnTo>
                <a:close/>
                <a:moveTo>
                  <a:pt x="122934" y="128329"/>
                </a:moveTo>
                <a:lnTo>
                  <a:pt x="172784" y="128329"/>
                </a:lnTo>
                <a:cubicBezTo>
                  <a:pt x="180169" y="128329"/>
                  <a:pt x="183862" y="133853"/>
                  <a:pt x="183862" y="139377"/>
                </a:cubicBezTo>
                <a:lnTo>
                  <a:pt x="183862" y="189090"/>
                </a:lnTo>
                <a:cubicBezTo>
                  <a:pt x="183862" y="194614"/>
                  <a:pt x="180169" y="200138"/>
                  <a:pt x="172784" y="200138"/>
                </a:cubicBezTo>
                <a:lnTo>
                  <a:pt x="122934" y="200138"/>
                </a:lnTo>
                <a:cubicBezTo>
                  <a:pt x="117395" y="200138"/>
                  <a:pt x="111856" y="196455"/>
                  <a:pt x="111856" y="189090"/>
                </a:cubicBezTo>
                <a:lnTo>
                  <a:pt x="111856" y="139377"/>
                </a:lnTo>
                <a:cubicBezTo>
                  <a:pt x="111856" y="133853"/>
                  <a:pt x="115549" y="128329"/>
                  <a:pt x="122934" y="128329"/>
                </a:cubicBezTo>
                <a:close/>
                <a:moveTo>
                  <a:pt x="55336" y="36835"/>
                </a:moveTo>
                <a:cubicBezTo>
                  <a:pt x="44268" y="36835"/>
                  <a:pt x="36890" y="44202"/>
                  <a:pt x="36890" y="55252"/>
                </a:cubicBezTo>
                <a:lnTo>
                  <a:pt x="36890" y="531647"/>
                </a:lnTo>
                <a:cubicBezTo>
                  <a:pt x="36890" y="542697"/>
                  <a:pt x="44268" y="550064"/>
                  <a:pt x="55336" y="550064"/>
                </a:cubicBezTo>
                <a:lnTo>
                  <a:pt x="232677" y="550064"/>
                </a:lnTo>
                <a:lnTo>
                  <a:pt x="229335" y="557406"/>
                </a:lnTo>
                <a:lnTo>
                  <a:pt x="574818" y="557406"/>
                </a:lnTo>
                <a:lnTo>
                  <a:pt x="584039" y="531625"/>
                </a:lnTo>
                <a:cubicBezTo>
                  <a:pt x="580351" y="524259"/>
                  <a:pt x="584039" y="526100"/>
                  <a:pt x="576662" y="524259"/>
                </a:cubicBezTo>
                <a:lnTo>
                  <a:pt x="550897" y="515464"/>
                </a:lnTo>
                <a:lnTo>
                  <a:pt x="550897" y="55252"/>
                </a:lnTo>
                <a:cubicBezTo>
                  <a:pt x="550897" y="44202"/>
                  <a:pt x="543518" y="36835"/>
                  <a:pt x="532451" y="36835"/>
                </a:cubicBezTo>
                <a:close/>
                <a:moveTo>
                  <a:pt x="55336" y="0"/>
                </a:moveTo>
                <a:lnTo>
                  <a:pt x="532451" y="0"/>
                </a:lnTo>
                <a:cubicBezTo>
                  <a:pt x="563808" y="0"/>
                  <a:pt x="587787" y="23943"/>
                  <a:pt x="587787" y="55252"/>
                </a:cubicBezTo>
                <a:lnTo>
                  <a:pt x="587787" y="531647"/>
                </a:lnTo>
                <a:cubicBezTo>
                  <a:pt x="587787" y="562956"/>
                  <a:pt x="563808" y="586899"/>
                  <a:pt x="532451" y="586899"/>
                </a:cubicBezTo>
                <a:lnTo>
                  <a:pt x="55336" y="586899"/>
                </a:lnTo>
                <a:cubicBezTo>
                  <a:pt x="23979" y="586899"/>
                  <a:pt x="0" y="562956"/>
                  <a:pt x="0" y="531647"/>
                </a:cubicBezTo>
                <a:lnTo>
                  <a:pt x="0" y="55252"/>
                </a:lnTo>
                <a:cubicBezTo>
                  <a:pt x="0" y="23943"/>
                  <a:pt x="23979" y="0"/>
                  <a:pt x="55336" y="0"/>
                </a:cubicBezTo>
                <a:close/>
              </a:path>
            </a:pathLst>
          </a:custGeom>
          <a:solidFill>
            <a:schemeClr val="bg1"/>
          </a:solidFill>
          <a:ln>
            <a:noFill/>
          </a:ln>
        </p:spPr>
      </p:sp>
      <p:sp>
        <p:nvSpPr>
          <p:cNvPr id="109" name="waving-black-flag_8402"/>
          <p:cNvSpPr>
            <a:spLocks noChangeAspect="1"/>
          </p:cNvSpPr>
          <p:nvPr/>
        </p:nvSpPr>
        <p:spPr bwMode="auto">
          <a:xfrm>
            <a:off x="4555355" y="3358192"/>
            <a:ext cx="299342" cy="410904"/>
          </a:xfrm>
          <a:custGeom>
            <a:avLst/>
            <a:gdLst>
              <a:gd name="connsiteX0" fmla="*/ 0 w 416362"/>
              <a:gd name="connsiteY0" fmla="*/ 27677 h 571538"/>
              <a:gd name="connsiteX1" fmla="*/ 41982 w 416362"/>
              <a:gd name="connsiteY1" fmla="*/ 27677 h 571538"/>
              <a:gd name="connsiteX2" fmla="*/ 41982 w 416362"/>
              <a:gd name="connsiteY2" fmla="*/ 571538 h 571538"/>
              <a:gd name="connsiteX3" fmla="*/ 0 w 416362"/>
              <a:gd name="connsiteY3" fmla="*/ 571538 h 571538"/>
              <a:gd name="connsiteX4" fmla="*/ 161513 w 416362"/>
              <a:gd name="connsiteY4" fmla="*/ 505 h 571538"/>
              <a:gd name="connsiteX5" fmla="*/ 242063 w 416362"/>
              <a:gd name="connsiteY5" fmla="*/ 44893 h 571538"/>
              <a:gd name="connsiteX6" fmla="*/ 416362 w 416362"/>
              <a:gd name="connsiteY6" fmla="*/ 44893 h 571538"/>
              <a:gd name="connsiteX7" fmla="*/ 416362 w 416362"/>
              <a:gd name="connsiteY7" fmla="*/ 243684 h 571538"/>
              <a:gd name="connsiteX8" fmla="*/ 237759 w 416362"/>
              <a:gd name="connsiteY8" fmla="*/ 243684 h 571538"/>
              <a:gd name="connsiteX9" fmla="*/ 66687 w 416362"/>
              <a:gd name="connsiteY9" fmla="*/ 243684 h 571538"/>
              <a:gd name="connsiteX10" fmla="*/ 66687 w 416362"/>
              <a:gd name="connsiteY10" fmla="*/ 44893 h 571538"/>
              <a:gd name="connsiteX11" fmla="*/ 161513 w 416362"/>
              <a:gd name="connsiteY11" fmla="*/ 505 h 571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6362" h="571538">
                <a:moveTo>
                  <a:pt x="0" y="27677"/>
                </a:moveTo>
                <a:lnTo>
                  <a:pt x="41982" y="27677"/>
                </a:lnTo>
                <a:lnTo>
                  <a:pt x="41982" y="571538"/>
                </a:lnTo>
                <a:lnTo>
                  <a:pt x="0" y="571538"/>
                </a:lnTo>
                <a:close/>
                <a:moveTo>
                  <a:pt x="161513" y="505"/>
                </a:moveTo>
                <a:cubicBezTo>
                  <a:pt x="190670" y="-2454"/>
                  <a:pt x="220679" y="7015"/>
                  <a:pt x="242063" y="44893"/>
                </a:cubicBezTo>
                <a:cubicBezTo>
                  <a:pt x="299087" y="144826"/>
                  <a:pt x="416362" y="44893"/>
                  <a:pt x="416362" y="44893"/>
                </a:cubicBezTo>
                <a:lnTo>
                  <a:pt x="416362" y="243684"/>
                </a:lnTo>
                <a:cubicBezTo>
                  <a:pt x="416362" y="243684"/>
                  <a:pt x="303390" y="325349"/>
                  <a:pt x="237759" y="243684"/>
                </a:cubicBezTo>
                <a:cubicBezTo>
                  <a:pt x="172128" y="163093"/>
                  <a:pt x="66687" y="243684"/>
                  <a:pt x="66687" y="243684"/>
                </a:cubicBezTo>
                <a:lnTo>
                  <a:pt x="66687" y="44893"/>
                </a:lnTo>
                <a:cubicBezTo>
                  <a:pt x="66687" y="44893"/>
                  <a:pt x="112918" y="5437"/>
                  <a:pt x="161513" y="505"/>
                </a:cubicBezTo>
                <a:close/>
              </a:path>
            </a:pathLst>
          </a:custGeom>
          <a:solidFill>
            <a:schemeClr val="bg1"/>
          </a:solidFill>
          <a:ln>
            <a:noFill/>
          </a:ln>
        </p:spPr>
      </p:sp>
      <p:sp>
        <p:nvSpPr>
          <p:cNvPr id="3" name="文本框 2"/>
          <p:cNvSpPr txBox="1"/>
          <p:nvPr/>
        </p:nvSpPr>
        <p:spPr>
          <a:xfrm>
            <a:off x="1106805" y="330835"/>
            <a:ext cx="3328035" cy="607695"/>
          </a:xfrm>
          <a:prstGeom prst="rect">
            <a:avLst/>
          </a:prstGeom>
          <a:noFill/>
        </p:spPr>
        <p:txBody>
          <a:bodyPr wrap="square" rtlCol="0" anchor="t">
            <a:spAutoFit/>
          </a:bodyPr>
          <a:lstStyle/>
          <a:p>
            <a:pPr>
              <a:lnSpc>
                <a:spcPct val="120000"/>
              </a:lnSpc>
            </a:pPr>
            <a:r>
              <a:rPr lang="zh-CN" altLang="en-US" sz="2800" b="1" dirty="0" smtClean="0">
                <a:solidFill>
                  <a:srgbClr val="F87616"/>
                </a:solidFill>
              </a:rPr>
              <a:t>楼梯的类型</a:t>
            </a:r>
          </a:p>
        </p:txBody>
      </p:sp>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500"/>
                                        <p:tgtEl>
                                          <p:spTgt spid="4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fade">
                                      <p:cBhvr>
                                        <p:cTn id="11" dur="500"/>
                                        <p:tgtEl>
                                          <p:spTgt spid="4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2"/>
                                        </p:tgtEl>
                                        <p:attrNameLst>
                                          <p:attrName>style.visibility</p:attrName>
                                        </p:attrNameLst>
                                      </p:cBhvr>
                                      <p:to>
                                        <p:strVal val="visible"/>
                                      </p:to>
                                    </p:set>
                                    <p:animEffect transition="in" filter="fade">
                                      <p:cBhvr>
                                        <p:cTn id="15" dur="500"/>
                                        <p:tgtEl>
                                          <p:spTgt spid="4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3"/>
                                        </p:tgtEl>
                                        <p:attrNameLst>
                                          <p:attrName>style.visibility</p:attrName>
                                        </p:attrNameLst>
                                      </p:cBhvr>
                                      <p:to>
                                        <p:strVal val="visible"/>
                                      </p:to>
                                    </p:set>
                                    <p:animEffect transition="in" filter="fade">
                                      <p:cBhvr>
                                        <p:cTn id="19" dur="500"/>
                                        <p:tgtEl>
                                          <p:spTgt spid="43"/>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44"/>
                                        </p:tgtEl>
                                        <p:attrNameLst>
                                          <p:attrName>style.visibility</p:attrName>
                                        </p:attrNameLst>
                                      </p:cBhvr>
                                      <p:to>
                                        <p:strVal val="visible"/>
                                      </p:to>
                                    </p:set>
                                    <p:animEffect transition="in" filter="fade">
                                      <p:cBhvr>
                                        <p:cTn id="23" dur="500"/>
                                        <p:tgtEl>
                                          <p:spTgt spid="44"/>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fade">
                                      <p:cBhvr>
                                        <p:cTn id="27" dur="500"/>
                                        <p:tgtEl>
                                          <p:spTgt spid="45"/>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46"/>
                                        </p:tgtEl>
                                        <p:attrNameLst>
                                          <p:attrName>style.visibility</p:attrName>
                                        </p:attrNameLst>
                                      </p:cBhvr>
                                      <p:to>
                                        <p:strVal val="visible"/>
                                      </p:to>
                                    </p:set>
                                    <p:animEffect transition="in" filter="fade">
                                      <p:cBhvr>
                                        <p:cTn id="31" dur="500"/>
                                        <p:tgtEl>
                                          <p:spTgt spid="46"/>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47"/>
                                        </p:tgtEl>
                                        <p:attrNameLst>
                                          <p:attrName>style.visibility</p:attrName>
                                        </p:attrNameLst>
                                      </p:cBhvr>
                                      <p:to>
                                        <p:strVal val="visible"/>
                                      </p:to>
                                    </p:set>
                                    <p:animEffect transition="in" filter="fade">
                                      <p:cBhvr>
                                        <p:cTn id="35" dur="500"/>
                                        <p:tgtEl>
                                          <p:spTgt spid="47"/>
                                        </p:tgtEl>
                                      </p:cBhvr>
                                    </p:animEffect>
                                  </p:childTnLst>
                                </p:cTn>
                              </p:par>
                            </p:childTnLst>
                          </p:cTn>
                        </p:par>
                        <p:par>
                          <p:cTn id="36" fill="hold">
                            <p:stCondLst>
                              <p:cond delay="4000"/>
                            </p:stCondLst>
                            <p:childTnLst>
                              <p:par>
                                <p:cTn id="37" presetID="53" presetClass="entr" presetSubtype="16" fill="hold" grpId="0" nodeType="afterEffect">
                                  <p:stCondLst>
                                    <p:cond delay="0"/>
                                  </p:stCondLst>
                                  <p:childTnLst>
                                    <p:set>
                                      <p:cBhvr>
                                        <p:cTn id="38" dur="1" fill="hold">
                                          <p:stCondLst>
                                            <p:cond delay="0"/>
                                          </p:stCondLst>
                                        </p:cTn>
                                        <p:tgtEl>
                                          <p:spTgt spid="81"/>
                                        </p:tgtEl>
                                        <p:attrNameLst>
                                          <p:attrName>style.visibility</p:attrName>
                                        </p:attrNameLst>
                                      </p:cBhvr>
                                      <p:to>
                                        <p:strVal val="visible"/>
                                      </p:to>
                                    </p:set>
                                    <p:anim calcmode="lin" valueType="num">
                                      <p:cBhvr>
                                        <p:cTn id="39" dur="500" fill="hold"/>
                                        <p:tgtEl>
                                          <p:spTgt spid="81"/>
                                        </p:tgtEl>
                                        <p:attrNameLst>
                                          <p:attrName>ppt_w</p:attrName>
                                        </p:attrNameLst>
                                      </p:cBhvr>
                                      <p:tavLst>
                                        <p:tav tm="0">
                                          <p:val>
                                            <p:fltVal val="0"/>
                                          </p:val>
                                        </p:tav>
                                        <p:tav tm="100000">
                                          <p:val>
                                            <p:strVal val="#ppt_w"/>
                                          </p:val>
                                        </p:tav>
                                      </p:tavLst>
                                    </p:anim>
                                    <p:anim calcmode="lin" valueType="num">
                                      <p:cBhvr>
                                        <p:cTn id="40" dur="500" fill="hold"/>
                                        <p:tgtEl>
                                          <p:spTgt spid="81"/>
                                        </p:tgtEl>
                                        <p:attrNameLst>
                                          <p:attrName>ppt_h</p:attrName>
                                        </p:attrNameLst>
                                      </p:cBhvr>
                                      <p:tavLst>
                                        <p:tav tm="0">
                                          <p:val>
                                            <p:fltVal val="0"/>
                                          </p:val>
                                        </p:tav>
                                        <p:tav tm="100000">
                                          <p:val>
                                            <p:strVal val="#ppt_h"/>
                                          </p:val>
                                        </p:tav>
                                      </p:tavLst>
                                    </p:anim>
                                    <p:animEffect transition="in" filter="fade">
                                      <p:cBhvr>
                                        <p:cTn id="41" dur="500"/>
                                        <p:tgtEl>
                                          <p:spTgt spid="81"/>
                                        </p:tgtEl>
                                      </p:cBhvr>
                                    </p:animEffect>
                                  </p:childTnLst>
                                </p:cTn>
                              </p:par>
                            </p:childTnLst>
                          </p:cTn>
                        </p:par>
                        <p:par>
                          <p:cTn id="42" fill="hold">
                            <p:stCondLst>
                              <p:cond delay="4500"/>
                            </p:stCondLst>
                            <p:childTnLst>
                              <p:par>
                                <p:cTn id="43" presetID="53" presetClass="entr" presetSubtype="16" fill="hold" grpId="0" nodeType="afterEffect">
                                  <p:stCondLst>
                                    <p:cond delay="0"/>
                                  </p:stCondLst>
                                  <p:childTnLst>
                                    <p:set>
                                      <p:cBhvr>
                                        <p:cTn id="44" dur="1" fill="hold">
                                          <p:stCondLst>
                                            <p:cond delay="0"/>
                                          </p:stCondLst>
                                        </p:cTn>
                                        <p:tgtEl>
                                          <p:spTgt spid="82"/>
                                        </p:tgtEl>
                                        <p:attrNameLst>
                                          <p:attrName>style.visibility</p:attrName>
                                        </p:attrNameLst>
                                      </p:cBhvr>
                                      <p:to>
                                        <p:strVal val="visible"/>
                                      </p:to>
                                    </p:set>
                                    <p:anim calcmode="lin" valueType="num">
                                      <p:cBhvr>
                                        <p:cTn id="45" dur="500" fill="hold"/>
                                        <p:tgtEl>
                                          <p:spTgt spid="82"/>
                                        </p:tgtEl>
                                        <p:attrNameLst>
                                          <p:attrName>ppt_w</p:attrName>
                                        </p:attrNameLst>
                                      </p:cBhvr>
                                      <p:tavLst>
                                        <p:tav tm="0">
                                          <p:val>
                                            <p:fltVal val="0"/>
                                          </p:val>
                                        </p:tav>
                                        <p:tav tm="100000">
                                          <p:val>
                                            <p:strVal val="#ppt_w"/>
                                          </p:val>
                                        </p:tav>
                                      </p:tavLst>
                                    </p:anim>
                                    <p:anim calcmode="lin" valueType="num">
                                      <p:cBhvr>
                                        <p:cTn id="46" dur="500" fill="hold"/>
                                        <p:tgtEl>
                                          <p:spTgt spid="82"/>
                                        </p:tgtEl>
                                        <p:attrNameLst>
                                          <p:attrName>ppt_h</p:attrName>
                                        </p:attrNameLst>
                                      </p:cBhvr>
                                      <p:tavLst>
                                        <p:tav tm="0">
                                          <p:val>
                                            <p:fltVal val="0"/>
                                          </p:val>
                                        </p:tav>
                                        <p:tav tm="100000">
                                          <p:val>
                                            <p:strVal val="#ppt_h"/>
                                          </p:val>
                                        </p:tav>
                                      </p:tavLst>
                                    </p:anim>
                                    <p:animEffect transition="in" filter="fade">
                                      <p:cBhvr>
                                        <p:cTn id="47" dur="500"/>
                                        <p:tgtEl>
                                          <p:spTgt spid="82"/>
                                        </p:tgtEl>
                                      </p:cBhvr>
                                    </p:animEffect>
                                  </p:childTnLst>
                                </p:cTn>
                              </p:par>
                            </p:childTnLst>
                          </p:cTn>
                        </p:par>
                        <p:par>
                          <p:cTn id="48" fill="hold">
                            <p:stCondLst>
                              <p:cond delay="5000"/>
                            </p:stCondLst>
                            <p:childTnLst>
                              <p:par>
                                <p:cTn id="49" presetID="53" presetClass="entr" presetSubtype="16" fill="hold" grpId="0" nodeType="afterEffect">
                                  <p:stCondLst>
                                    <p:cond delay="0"/>
                                  </p:stCondLst>
                                  <p:childTnLst>
                                    <p:set>
                                      <p:cBhvr>
                                        <p:cTn id="50" dur="1" fill="hold">
                                          <p:stCondLst>
                                            <p:cond delay="0"/>
                                          </p:stCondLst>
                                        </p:cTn>
                                        <p:tgtEl>
                                          <p:spTgt spid="83"/>
                                        </p:tgtEl>
                                        <p:attrNameLst>
                                          <p:attrName>style.visibility</p:attrName>
                                        </p:attrNameLst>
                                      </p:cBhvr>
                                      <p:to>
                                        <p:strVal val="visible"/>
                                      </p:to>
                                    </p:set>
                                    <p:anim calcmode="lin" valueType="num">
                                      <p:cBhvr>
                                        <p:cTn id="51" dur="500" fill="hold"/>
                                        <p:tgtEl>
                                          <p:spTgt spid="83"/>
                                        </p:tgtEl>
                                        <p:attrNameLst>
                                          <p:attrName>ppt_w</p:attrName>
                                        </p:attrNameLst>
                                      </p:cBhvr>
                                      <p:tavLst>
                                        <p:tav tm="0">
                                          <p:val>
                                            <p:fltVal val="0"/>
                                          </p:val>
                                        </p:tav>
                                        <p:tav tm="100000">
                                          <p:val>
                                            <p:strVal val="#ppt_w"/>
                                          </p:val>
                                        </p:tav>
                                      </p:tavLst>
                                    </p:anim>
                                    <p:anim calcmode="lin" valueType="num">
                                      <p:cBhvr>
                                        <p:cTn id="52" dur="500" fill="hold"/>
                                        <p:tgtEl>
                                          <p:spTgt spid="83"/>
                                        </p:tgtEl>
                                        <p:attrNameLst>
                                          <p:attrName>ppt_h</p:attrName>
                                        </p:attrNameLst>
                                      </p:cBhvr>
                                      <p:tavLst>
                                        <p:tav tm="0">
                                          <p:val>
                                            <p:fltVal val="0"/>
                                          </p:val>
                                        </p:tav>
                                        <p:tav tm="100000">
                                          <p:val>
                                            <p:strVal val="#ppt_h"/>
                                          </p:val>
                                        </p:tav>
                                      </p:tavLst>
                                    </p:anim>
                                    <p:animEffect transition="in" filter="fade">
                                      <p:cBhvr>
                                        <p:cTn id="53" dur="500"/>
                                        <p:tgtEl>
                                          <p:spTgt spid="83"/>
                                        </p:tgtEl>
                                      </p:cBhvr>
                                    </p:animEffect>
                                  </p:childTnLst>
                                </p:cTn>
                              </p:par>
                            </p:childTnLst>
                          </p:cTn>
                        </p:par>
                        <p:par>
                          <p:cTn id="54" fill="hold">
                            <p:stCondLst>
                              <p:cond delay="5500"/>
                            </p:stCondLst>
                            <p:childTnLst>
                              <p:par>
                                <p:cTn id="55" presetID="53" presetClass="entr" presetSubtype="16" fill="hold" grpId="0" nodeType="afterEffect">
                                  <p:stCondLst>
                                    <p:cond delay="0"/>
                                  </p:stCondLst>
                                  <p:childTnLst>
                                    <p:set>
                                      <p:cBhvr>
                                        <p:cTn id="56" dur="1" fill="hold">
                                          <p:stCondLst>
                                            <p:cond delay="0"/>
                                          </p:stCondLst>
                                        </p:cTn>
                                        <p:tgtEl>
                                          <p:spTgt spid="84"/>
                                        </p:tgtEl>
                                        <p:attrNameLst>
                                          <p:attrName>style.visibility</p:attrName>
                                        </p:attrNameLst>
                                      </p:cBhvr>
                                      <p:to>
                                        <p:strVal val="visible"/>
                                      </p:to>
                                    </p:set>
                                    <p:anim calcmode="lin" valueType="num">
                                      <p:cBhvr>
                                        <p:cTn id="57" dur="500" fill="hold"/>
                                        <p:tgtEl>
                                          <p:spTgt spid="84"/>
                                        </p:tgtEl>
                                        <p:attrNameLst>
                                          <p:attrName>ppt_w</p:attrName>
                                        </p:attrNameLst>
                                      </p:cBhvr>
                                      <p:tavLst>
                                        <p:tav tm="0">
                                          <p:val>
                                            <p:fltVal val="0"/>
                                          </p:val>
                                        </p:tav>
                                        <p:tav tm="100000">
                                          <p:val>
                                            <p:strVal val="#ppt_w"/>
                                          </p:val>
                                        </p:tav>
                                      </p:tavLst>
                                    </p:anim>
                                    <p:anim calcmode="lin" valueType="num">
                                      <p:cBhvr>
                                        <p:cTn id="58" dur="500" fill="hold"/>
                                        <p:tgtEl>
                                          <p:spTgt spid="84"/>
                                        </p:tgtEl>
                                        <p:attrNameLst>
                                          <p:attrName>ppt_h</p:attrName>
                                        </p:attrNameLst>
                                      </p:cBhvr>
                                      <p:tavLst>
                                        <p:tav tm="0">
                                          <p:val>
                                            <p:fltVal val="0"/>
                                          </p:val>
                                        </p:tav>
                                        <p:tav tm="100000">
                                          <p:val>
                                            <p:strVal val="#ppt_h"/>
                                          </p:val>
                                        </p:tav>
                                      </p:tavLst>
                                    </p:anim>
                                    <p:animEffect transition="in" filter="fade">
                                      <p:cBhvr>
                                        <p:cTn id="59" dur="500"/>
                                        <p:tgtEl>
                                          <p:spTgt spid="84"/>
                                        </p:tgtEl>
                                      </p:cBhvr>
                                    </p:animEffect>
                                  </p:childTnLst>
                                </p:cTn>
                              </p:par>
                            </p:childTnLst>
                          </p:cTn>
                        </p:par>
                        <p:par>
                          <p:cTn id="60" fill="hold">
                            <p:stCondLst>
                              <p:cond delay="6000"/>
                            </p:stCondLst>
                            <p:childTnLst>
                              <p:par>
                                <p:cTn id="61" presetID="53" presetClass="entr" presetSubtype="16" fill="hold" grpId="0" nodeType="afterEffect">
                                  <p:stCondLst>
                                    <p:cond delay="0"/>
                                  </p:stCondLst>
                                  <p:childTnLst>
                                    <p:set>
                                      <p:cBhvr>
                                        <p:cTn id="62" dur="1" fill="hold">
                                          <p:stCondLst>
                                            <p:cond delay="0"/>
                                          </p:stCondLst>
                                        </p:cTn>
                                        <p:tgtEl>
                                          <p:spTgt spid="85"/>
                                        </p:tgtEl>
                                        <p:attrNameLst>
                                          <p:attrName>style.visibility</p:attrName>
                                        </p:attrNameLst>
                                      </p:cBhvr>
                                      <p:to>
                                        <p:strVal val="visible"/>
                                      </p:to>
                                    </p:set>
                                    <p:anim calcmode="lin" valueType="num">
                                      <p:cBhvr>
                                        <p:cTn id="63" dur="500" fill="hold"/>
                                        <p:tgtEl>
                                          <p:spTgt spid="85"/>
                                        </p:tgtEl>
                                        <p:attrNameLst>
                                          <p:attrName>ppt_w</p:attrName>
                                        </p:attrNameLst>
                                      </p:cBhvr>
                                      <p:tavLst>
                                        <p:tav tm="0">
                                          <p:val>
                                            <p:fltVal val="0"/>
                                          </p:val>
                                        </p:tav>
                                        <p:tav tm="100000">
                                          <p:val>
                                            <p:strVal val="#ppt_w"/>
                                          </p:val>
                                        </p:tav>
                                      </p:tavLst>
                                    </p:anim>
                                    <p:anim calcmode="lin" valueType="num">
                                      <p:cBhvr>
                                        <p:cTn id="64" dur="500" fill="hold"/>
                                        <p:tgtEl>
                                          <p:spTgt spid="85"/>
                                        </p:tgtEl>
                                        <p:attrNameLst>
                                          <p:attrName>ppt_h</p:attrName>
                                        </p:attrNameLst>
                                      </p:cBhvr>
                                      <p:tavLst>
                                        <p:tav tm="0">
                                          <p:val>
                                            <p:fltVal val="0"/>
                                          </p:val>
                                        </p:tav>
                                        <p:tav tm="100000">
                                          <p:val>
                                            <p:strVal val="#ppt_h"/>
                                          </p:val>
                                        </p:tav>
                                      </p:tavLst>
                                    </p:anim>
                                    <p:animEffect transition="in" filter="fade">
                                      <p:cBhvr>
                                        <p:cTn id="65" dur="500"/>
                                        <p:tgtEl>
                                          <p:spTgt spid="85"/>
                                        </p:tgtEl>
                                      </p:cBhvr>
                                    </p:animEffect>
                                  </p:childTnLst>
                                </p:cTn>
                              </p:par>
                            </p:childTnLst>
                          </p:cTn>
                        </p:par>
                        <p:par>
                          <p:cTn id="66" fill="hold">
                            <p:stCondLst>
                              <p:cond delay="6500"/>
                            </p:stCondLst>
                            <p:childTnLst>
                              <p:par>
                                <p:cTn id="67" presetID="53" presetClass="entr" presetSubtype="16" fill="hold" grpId="0" nodeType="afterEffect">
                                  <p:stCondLst>
                                    <p:cond delay="0"/>
                                  </p:stCondLst>
                                  <p:childTnLst>
                                    <p:set>
                                      <p:cBhvr>
                                        <p:cTn id="68" dur="1" fill="hold">
                                          <p:stCondLst>
                                            <p:cond delay="0"/>
                                          </p:stCondLst>
                                        </p:cTn>
                                        <p:tgtEl>
                                          <p:spTgt spid="86"/>
                                        </p:tgtEl>
                                        <p:attrNameLst>
                                          <p:attrName>style.visibility</p:attrName>
                                        </p:attrNameLst>
                                      </p:cBhvr>
                                      <p:to>
                                        <p:strVal val="visible"/>
                                      </p:to>
                                    </p:set>
                                    <p:anim calcmode="lin" valueType="num">
                                      <p:cBhvr>
                                        <p:cTn id="69" dur="500" fill="hold"/>
                                        <p:tgtEl>
                                          <p:spTgt spid="86"/>
                                        </p:tgtEl>
                                        <p:attrNameLst>
                                          <p:attrName>ppt_w</p:attrName>
                                        </p:attrNameLst>
                                      </p:cBhvr>
                                      <p:tavLst>
                                        <p:tav tm="0">
                                          <p:val>
                                            <p:fltVal val="0"/>
                                          </p:val>
                                        </p:tav>
                                        <p:tav tm="100000">
                                          <p:val>
                                            <p:strVal val="#ppt_w"/>
                                          </p:val>
                                        </p:tav>
                                      </p:tavLst>
                                    </p:anim>
                                    <p:anim calcmode="lin" valueType="num">
                                      <p:cBhvr>
                                        <p:cTn id="70" dur="500" fill="hold"/>
                                        <p:tgtEl>
                                          <p:spTgt spid="86"/>
                                        </p:tgtEl>
                                        <p:attrNameLst>
                                          <p:attrName>ppt_h</p:attrName>
                                        </p:attrNameLst>
                                      </p:cBhvr>
                                      <p:tavLst>
                                        <p:tav tm="0">
                                          <p:val>
                                            <p:fltVal val="0"/>
                                          </p:val>
                                        </p:tav>
                                        <p:tav tm="100000">
                                          <p:val>
                                            <p:strVal val="#ppt_h"/>
                                          </p:val>
                                        </p:tav>
                                      </p:tavLst>
                                    </p:anim>
                                    <p:animEffect transition="in" filter="fade">
                                      <p:cBhvr>
                                        <p:cTn id="71" dur="500"/>
                                        <p:tgtEl>
                                          <p:spTgt spid="86"/>
                                        </p:tgtEl>
                                      </p:cBhvr>
                                    </p:animEffect>
                                  </p:childTnLst>
                                </p:cTn>
                              </p:par>
                            </p:childTnLst>
                          </p:cTn>
                        </p:par>
                        <p:par>
                          <p:cTn id="72" fill="hold">
                            <p:stCondLst>
                              <p:cond delay="7000"/>
                            </p:stCondLst>
                            <p:childTnLst>
                              <p:par>
                                <p:cTn id="73" presetID="53" presetClass="entr" presetSubtype="16" fill="hold" grpId="0" nodeType="afterEffect">
                                  <p:stCondLst>
                                    <p:cond delay="0"/>
                                  </p:stCondLst>
                                  <p:childTnLst>
                                    <p:set>
                                      <p:cBhvr>
                                        <p:cTn id="74" dur="1" fill="hold">
                                          <p:stCondLst>
                                            <p:cond delay="0"/>
                                          </p:stCondLst>
                                        </p:cTn>
                                        <p:tgtEl>
                                          <p:spTgt spid="87"/>
                                        </p:tgtEl>
                                        <p:attrNameLst>
                                          <p:attrName>style.visibility</p:attrName>
                                        </p:attrNameLst>
                                      </p:cBhvr>
                                      <p:to>
                                        <p:strVal val="visible"/>
                                      </p:to>
                                    </p:set>
                                    <p:anim calcmode="lin" valueType="num">
                                      <p:cBhvr>
                                        <p:cTn id="75" dur="500" fill="hold"/>
                                        <p:tgtEl>
                                          <p:spTgt spid="87"/>
                                        </p:tgtEl>
                                        <p:attrNameLst>
                                          <p:attrName>ppt_w</p:attrName>
                                        </p:attrNameLst>
                                      </p:cBhvr>
                                      <p:tavLst>
                                        <p:tav tm="0">
                                          <p:val>
                                            <p:fltVal val="0"/>
                                          </p:val>
                                        </p:tav>
                                        <p:tav tm="100000">
                                          <p:val>
                                            <p:strVal val="#ppt_w"/>
                                          </p:val>
                                        </p:tav>
                                      </p:tavLst>
                                    </p:anim>
                                    <p:anim calcmode="lin" valueType="num">
                                      <p:cBhvr>
                                        <p:cTn id="76" dur="500" fill="hold"/>
                                        <p:tgtEl>
                                          <p:spTgt spid="87"/>
                                        </p:tgtEl>
                                        <p:attrNameLst>
                                          <p:attrName>ppt_h</p:attrName>
                                        </p:attrNameLst>
                                      </p:cBhvr>
                                      <p:tavLst>
                                        <p:tav tm="0">
                                          <p:val>
                                            <p:fltVal val="0"/>
                                          </p:val>
                                        </p:tav>
                                        <p:tav tm="100000">
                                          <p:val>
                                            <p:strVal val="#ppt_h"/>
                                          </p:val>
                                        </p:tav>
                                      </p:tavLst>
                                    </p:anim>
                                    <p:animEffect transition="in" filter="fade">
                                      <p:cBhvr>
                                        <p:cTn id="77" dur="500"/>
                                        <p:tgtEl>
                                          <p:spTgt spid="87"/>
                                        </p:tgtEl>
                                      </p:cBhvr>
                                    </p:animEffect>
                                  </p:childTnLst>
                                </p:cTn>
                              </p:par>
                            </p:childTnLst>
                          </p:cTn>
                        </p:par>
                        <p:par>
                          <p:cTn id="78" fill="hold">
                            <p:stCondLst>
                              <p:cond delay="7500"/>
                            </p:stCondLst>
                            <p:childTnLst>
                              <p:par>
                                <p:cTn id="79" presetID="53" presetClass="entr" presetSubtype="16" fill="hold" grpId="0" nodeType="afterEffect">
                                  <p:stCondLst>
                                    <p:cond delay="0"/>
                                  </p:stCondLst>
                                  <p:childTnLst>
                                    <p:set>
                                      <p:cBhvr>
                                        <p:cTn id="80" dur="1" fill="hold">
                                          <p:stCondLst>
                                            <p:cond delay="0"/>
                                          </p:stCondLst>
                                        </p:cTn>
                                        <p:tgtEl>
                                          <p:spTgt spid="88"/>
                                        </p:tgtEl>
                                        <p:attrNameLst>
                                          <p:attrName>style.visibility</p:attrName>
                                        </p:attrNameLst>
                                      </p:cBhvr>
                                      <p:to>
                                        <p:strVal val="visible"/>
                                      </p:to>
                                    </p:set>
                                    <p:anim calcmode="lin" valueType="num">
                                      <p:cBhvr>
                                        <p:cTn id="81" dur="500" fill="hold"/>
                                        <p:tgtEl>
                                          <p:spTgt spid="88"/>
                                        </p:tgtEl>
                                        <p:attrNameLst>
                                          <p:attrName>ppt_w</p:attrName>
                                        </p:attrNameLst>
                                      </p:cBhvr>
                                      <p:tavLst>
                                        <p:tav tm="0">
                                          <p:val>
                                            <p:fltVal val="0"/>
                                          </p:val>
                                        </p:tav>
                                        <p:tav tm="100000">
                                          <p:val>
                                            <p:strVal val="#ppt_w"/>
                                          </p:val>
                                        </p:tav>
                                      </p:tavLst>
                                    </p:anim>
                                    <p:anim calcmode="lin" valueType="num">
                                      <p:cBhvr>
                                        <p:cTn id="82" dur="500" fill="hold"/>
                                        <p:tgtEl>
                                          <p:spTgt spid="88"/>
                                        </p:tgtEl>
                                        <p:attrNameLst>
                                          <p:attrName>ppt_h</p:attrName>
                                        </p:attrNameLst>
                                      </p:cBhvr>
                                      <p:tavLst>
                                        <p:tav tm="0">
                                          <p:val>
                                            <p:fltVal val="0"/>
                                          </p:val>
                                        </p:tav>
                                        <p:tav tm="100000">
                                          <p:val>
                                            <p:strVal val="#ppt_h"/>
                                          </p:val>
                                        </p:tav>
                                      </p:tavLst>
                                    </p:anim>
                                    <p:animEffect transition="in" filter="fade">
                                      <p:cBhvr>
                                        <p:cTn id="83" dur="500"/>
                                        <p:tgtEl>
                                          <p:spTgt spid="88"/>
                                        </p:tgtEl>
                                      </p:cBhvr>
                                    </p:animEffect>
                                  </p:childTnLst>
                                </p:cTn>
                              </p:par>
                            </p:childTnLst>
                          </p:cTn>
                        </p:par>
                        <p:par>
                          <p:cTn id="84" fill="hold">
                            <p:stCondLst>
                              <p:cond delay="8000"/>
                            </p:stCondLst>
                            <p:childTnLst>
                              <p:par>
                                <p:cTn id="85" presetID="53" presetClass="entr" presetSubtype="16" fill="hold" grpId="0" nodeType="afterEffect">
                                  <p:stCondLst>
                                    <p:cond delay="0"/>
                                  </p:stCondLst>
                                  <p:childTnLst>
                                    <p:set>
                                      <p:cBhvr>
                                        <p:cTn id="86" dur="1" fill="hold">
                                          <p:stCondLst>
                                            <p:cond delay="0"/>
                                          </p:stCondLst>
                                        </p:cTn>
                                        <p:tgtEl>
                                          <p:spTgt spid="90"/>
                                        </p:tgtEl>
                                        <p:attrNameLst>
                                          <p:attrName>style.visibility</p:attrName>
                                        </p:attrNameLst>
                                      </p:cBhvr>
                                      <p:to>
                                        <p:strVal val="visible"/>
                                      </p:to>
                                    </p:set>
                                    <p:anim calcmode="lin" valueType="num">
                                      <p:cBhvr>
                                        <p:cTn id="87" dur="500" fill="hold"/>
                                        <p:tgtEl>
                                          <p:spTgt spid="90"/>
                                        </p:tgtEl>
                                        <p:attrNameLst>
                                          <p:attrName>ppt_w</p:attrName>
                                        </p:attrNameLst>
                                      </p:cBhvr>
                                      <p:tavLst>
                                        <p:tav tm="0">
                                          <p:val>
                                            <p:fltVal val="0"/>
                                          </p:val>
                                        </p:tav>
                                        <p:tav tm="100000">
                                          <p:val>
                                            <p:strVal val="#ppt_w"/>
                                          </p:val>
                                        </p:tav>
                                      </p:tavLst>
                                    </p:anim>
                                    <p:anim calcmode="lin" valueType="num">
                                      <p:cBhvr>
                                        <p:cTn id="88" dur="500" fill="hold"/>
                                        <p:tgtEl>
                                          <p:spTgt spid="90"/>
                                        </p:tgtEl>
                                        <p:attrNameLst>
                                          <p:attrName>ppt_h</p:attrName>
                                        </p:attrNameLst>
                                      </p:cBhvr>
                                      <p:tavLst>
                                        <p:tav tm="0">
                                          <p:val>
                                            <p:fltVal val="0"/>
                                          </p:val>
                                        </p:tav>
                                        <p:tav tm="100000">
                                          <p:val>
                                            <p:strVal val="#ppt_h"/>
                                          </p:val>
                                        </p:tav>
                                      </p:tavLst>
                                    </p:anim>
                                    <p:animEffect transition="in" filter="fade">
                                      <p:cBhvr>
                                        <p:cTn id="89" dur="500"/>
                                        <p:tgtEl>
                                          <p:spTgt spid="90"/>
                                        </p:tgtEl>
                                      </p:cBhvr>
                                    </p:animEffect>
                                  </p:childTnLst>
                                </p:cTn>
                              </p:par>
                            </p:childTnLst>
                          </p:cTn>
                        </p:par>
                        <p:par>
                          <p:cTn id="90" fill="hold">
                            <p:stCondLst>
                              <p:cond delay="8500"/>
                            </p:stCondLst>
                            <p:childTnLst>
                              <p:par>
                                <p:cTn id="91" presetID="53" presetClass="entr" presetSubtype="16" fill="hold" grpId="0" nodeType="afterEffect">
                                  <p:stCondLst>
                                    <p:cond delay="0"/>
                                  </p:stCondLst>
                                  <p:childTnLst>
                                    <p:set>
                                      <p:cBhvr>
                                        <p:cTn id="92" dur="1" fill="hold">
                                          <p:stCondLst>
                                            <p:cond delay="0"/>
                                          </p:stCondLst>
                                        </p:cTn>
                                        <p:tgtEl>
                                          <p:spTgt spid="92"/>
                                        </p:tgtEl>
                                        <p:attrNameLst>
                                          <p:attrName>style.visibility</p:attrName>
                                        </p:attrNameLst>
                                      </p:cBhvr>
                                      <p:to>
                                        <p:strVal val="visible"/>
                                      </p:to>
                                    </p:set>
                                    <p:anim calcmode="lin" valueType="num">
                                      <p:cBhvr>
                                        <p:cTn id="93" dur="500" fill="hold"/>
                                        <p:tgtEl>
                                          <p:spTgt spid="92"/>
                                        </p:tgtEl>
                                        <p:attrNameLst>
                                          <p:attrName>ppt_w</p:attrName>
                                        </p:attrNameLst>
                                      </p:cBhvr>
                                      <p:tavLst>
                                        <p:tav tm="0">
                                          <p:val>
                                            <p:fltVal val="0"/>
                                          </p:val>
                                        </p:tav>
                                        <p:tav tm="100000">
                                          <p:val>
                                            <p:strVal val="#ppt_w"/>
                                          </p:val>
                                        </p:tav>
                                      </p:tavLst>
                                    </p:anim>
                                    <p:anim calcmode="lin" valueType="num">
                                      <p:cBhvr>
                                        <p:cTn id="94" dur="500" fill="hold"/>
                                        <p:tgtEl>
                                          <p:spTgt spid="92"/>
                                        </p:tgtEl>
                                        <p:attrNameLst>
                                          <p:attrName>ppt_h</p:attrName>
                                        </p:attrNameLst>
                                      </p:cBhvr>
                                      <p:tavLst>
                                        <p:tav tm="0">
                                          <p:val>
                                            <p:fltVal val="0"/>
                                          </p:val>
                                        </p:tav>
                                        <p:tav tm="100000">
                                          <p:val>
                                            <p:strVal val="#ppt_h"/>
                                          </p:val>
                                        </p:tav>
                                      </p:tavLst>
                                    </p:anim>
                                    <p:animEffect transition="in" filter="fade">
                                      <p:cBhvr>
                                        <p:cTn id="95" dur="500"/>
                                        <p:tgtEl>
                                          <p:spTgt spid="92"/>
                                        </p:tgtEl>
                                      </p:cBhvr>
                                    </p:animEffect>
                                  </p:childTnLst>
                                </p:cTn>
                              </p:par>
                            </p:childTnLst>
                          </p:cTn>
                        </p:par>
                        <p:par>
                          <p:cTn id="96" fill="hold">
                            <p:stCondLst>
                              <p:cond delay="9000"/>
                            </p:stCondLst>
                            <p:childTnLst>
                              <p:par>
                                <p:cTn id="97" presetID="53" presetClass="entr" presetSubtype="16" fill="hold" nodeType="afterEffect">
                                  <p:stCondLst>
                                    <p:cond delay="0"/>
                                  </p:stCondLst>
                                  <p:childTnLst>
                                    <p:set>
                                      <p:cBhvr>
                                        <p:cTn id="98" dur="1" fill="hold">
                                          <p:stCondLst>
                                            <p:cond delay="0"/>
                                          </p:stCondLst>
                                        </p:cTn>
                                        <p:tgtEl>
                                          <p:spTgt spid="108"/>
                                        </p:tgtEl>
                                        <p:attrNameLst>
                                          <p:attrName>style.visibility</p:attrName>
                                        </p:attrNameLst>
                                      </p:cBhvr>
                                      <p:to>
                                        <p:strVal val="visible"/>
                                      </p:to>
                                    </p:set>
                                    <p:anim calcmode="lin" valueType="num">
                                      <p:cBhvr>
                                        <p:cTn id="99" dur="500" fill="hold"/>
                                        <p:tgtEl>
                                          <p:spTgt spid="108"/>
                                        </p:tgtEl>
                                        <p:attrNameLst>
                                          <p:attrName>ppt_w</p:attrName>
                                        </p:attrNameLst>
                                      </p:cBhvr>
                                      <p:tavLst>
                                        <p:tav tm="0">
                                          <p:val>
                                            <p:fltVal val="0"/>
                                          </p:val>
                                        </p:tav>
                                        <p:tav tm="100000">
                                          <p:val>
                                            <p:strVal val="#ppt_w"/>
                                          </p:val>
                                        </p:tav>
                                      </p:tavLst>
                                    </p:anim>
                                    <p:anim calcmode="lin" valueType="num">
                                      <p:cBhvr>
                                        <p:cTn id="100" dur="500" fill="hold"/>
                                        <p:tgtEl>
                                          <p:spTgt spid="108"/>
                                        </p:tgtEl>
                                        <p:attrNameLst>
                                          <p:attrName>ppt_h</p:attrName>
                                        </p:attrNameLst>
                                      </p:cBhvr>
                                      <p:tavLst>
                                        <p:tav tm="0">
                                          <p:val>
                                            <p:fltVal val="0"/>
                                          </p:val>
                                        </p:tav>
                                        <p:tav tm="100000">
                                          <p:val>
                                            <p:strVal val="#ppt_h"/>
                                          </p:val>
                                        </p:tav>
                                      </p:tavLst>
                                    </p:anim>
                                    <p:animEffect transition="in" filter="fade">
                                      <p:cBhvr>
                                        <p:cTn id="101" dur="500"/>
                                        <p:tgtEl>
                                          <p:spTgt spid="108"/>
                                        </p:tgtEl>
                                      </p:cBhvr>
                                    </p:animEffect>
                                  </p:childTnLst>
                                </p:cTn>
                              </p:par>
                            </p:childTnLst>
                          </p:cTn>
                        </p:par>
                        <p:par>
                          <p:cTn id="102" fill="hold">
                            <p:stCondLst>
                              <p:cond delay="9500"/>
                            </p:stCondLst>
                            <p:childTnLst>
                              <p:par>
                                <p:cTn id="103" presetID="53" presetClass="entr" presetSubtype="16" fill="hold" nodeType="afterEffect">
                                  <p:stCondLst>
                                    <p:cond delay="0"/>
                                  </p:stCondLst>
                                  <p:childTnLst>
                                    <p:set>
                                      <p:cBhvr>
                                        <p:cTn id="104" dur="1" fill="hold">
                                          <p:stCondLst>
                                            <p:cond delay="0"/>
                                          </p:stCondLst>
                                        </p:cTn>
                                        <p:tgtEl>
                                          <p:spTgt spid="109"/>
                                        </p:tgtEl>
                                        <p:attrNameLst>
                                          <p:attrName>style.visibility</p:attrName>
                                        </p:attrNameLst>
                                      </p:cBhvr>
                                      <p:to>
                                        <p:strVal val="visible"/>
                                      </p:to>
                                    </p:set>
                                    <p:anim calcmode="lin" valueType="num">
                                      <p:cBhvr>
                                        <p:cTn id="105" dur="500" fill="hold"/>
                                        <p:tgtEl>
                                          <p:spTgt spid="109"/>
                                        </p:tgtEl>
                                        <p:attrNameLst>
                                          <p:attrName>ppt_w</p:attrName>
                                        </p:attrNameLst>
                                      </p:cBhvr>
                                      <p:tavLst>
                                        <p:tav tm="0">
                                          <p:val>
                                            <p:fltVal val="0"/>
                                          </p:val>
                                        </p:tav>
                                        <p:tav tm="100000">
                                          <p:val>
                                            <p:strVal val="#ppt_w"/>
                                          </p:val>
                                        </p:tav>
                                      </p:tavLst>
                                    </p:anim>
                                    <p:anim calcmode="lin" valueType="num">
                                      <p:cBhvr>
                                        <p:cTn id="106" dur="500" fill="hold"/>
                                        <p:tgtEl>
                                          <p:spTgt spid="109"/>
                                        </p:tgtEl>
                                        <p:attrNameLst>
                                          <p:attrName>ppt_h</p:attrName>
                                        </p:attrNameLst>
                                      </p:cBhvr>
                                      <p:tavLst>
                                        <p:tav tm="0">
                                          <p:val>
                                            <p:fltVal val="0"/>
                                          </p:val>
                                        </p:tav>
                                        <p:tav tm="100000">
                                          <p:val>
                                            <p:strVal val="#ppt_h"/>
                                          </p:val>
                                        </p:tav>
                                      </p:tavLst>
                                    </p:anim>
                                    <p:animEffect transition="in" filter="fade">
                                      <p:cBhvr>
                                        <p:cTn id="107"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bldLvl="0" animBg="1"/>
      <p:bldP spid="82" grpId="0" bldLvl="0" animBg="1"/>
      <p:bldP spid="83" grpId="0" bldLvl="0" animBg="1"/>
      <p:bldP spid="86" grpId="0" bldLvl="0" animBg="1"/>
      <p:bldP spid="84" grpId="0" bldLvl="0" animBg="1"/>
      <p:bldP spid="85" grpId="0" bldLvl="0" animBg="1"/>
      <p:bldP spid="87" grpId="0" bldLvl="0" animBg="1"/>
      <p:bldP spid="88" grpId="0" bldLvl="0" animBg="1"/>
      <p:bldP spid="90" grpId="0" bldLvl="0" animBg="1"/>
      <p:bldP spid="92" grpId="0" bldLvl="0" animBg="1"/>
      <p:bldP spid="40" grpId="0"/>
      <p:bldP spid="41" grpId="0"/>
      <p:bldP spid="42" grpId="0"/>
      <p:bldP spid="43" grpId="0"/>
      <p:bldP spid="44" grpId="0"/>
      <p:bldP spid="45" grpId="0"/>
      <p:bldP spid="46" grpId="0"/>
      <p:bldP spid="4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06805" y="330835"/>
            <a:ext cx="3328035" cy="607695"/>
          </a:xfrm>
          <a:prstGeom prst="rect">
            <a:avLst/>
          </a:prstGeom>
          <a:noFill/>
        </p:spPr>
        <p:txBody>
          <a:bodyPr wrap="square" rtlCol="0" anchor="t">
            <a:spAutoFit/>
          </a:bodyPr>
          <a:lstStyle/>
          <a:p>
            <a:pPr>
              <a:lnSpc>
                <a:spcPct val="120000"/>
              </a:lnSpc>
            </a:pPr>
            <a:r>
              <a:rPr lang="zh-CN" altLang="en-US" sz="2800" b="1" dirty="0" smtClean="0">
                <a:solidFill>
                  <a:srgbClr val="F87616"/>
                </a:solidFill>
              </a:rPr>
              <a:t>楼梯的类型</a:t>
            </a:r>
          </a:p>
        </p:txBody>
      </p:sp>
      <p:pic>
        <p:nvPicPr>
          <p:cNvPr id="2" name="图片 1"/>
          <p:cNvPicPr>
            <a:picLocks noChangeAspect="1"/>
          </p:cNvPicPr>
          <p:nvPr/>
        </p:nvPicPr>
        <p:blipFill>
          <a:blip r:embed="rId2"/>
          <a:srcRect l="12202" r="10998"/>
          <a:stretch>
            <a:fillRect/>
          </a:stretch>
        </p:blipFill>
        <p:spPr>
          <a:xfrm>
            <a:off x="144145" y="2032635"/>
            <a:ext cx="6366159" cy="4176000"/>
          </a:xfrm>
          <a:prstGeom prst="rect">
            <a:avLst/>
          </a:prstGeom>
        </p:spPr>
      </p:pic>
      <p:pic>
        <p:nvPicPr>
          <p:cNvPr id="4" name="图片 3"/>
          <p:cNvPicPr>
            <a:picLocks noChangeAspect="1"/>
          </p:cNvPicPr>
          <p:nvPr/>
        </p:nvPicPr>
        <p:blipFill>
          <a:blip r:embed="rId3"/>
          <a:srcRect l="11642" r="20770"/>
          <a:stretch>
            <a:fillRect/>
          </a:stretch>
        </p:blipFill>
        <p:spPr>
          <a:xfrm>
            <a:off x="6510020" y="2176145"/>
            <a:ext cx="5519031" cy="4032000"/>
          </a:xfrm>
          <a:prstGeom prst="rect">
            <a:avLst/>
          </a:prstGeom>
        </p:spPr>
      </p:pic>
      <p:sp>
        <p:nvSpPr>
          <p:cNvPr id="5" name="文本框 4"/>
          <p:cNvSpPr txBox="1"/>
          <p:nvPr/>
        </p:nvSpPr>
        <p:spPr>
          <a:xfrm>
            <a:off x="4826000" y="6308090"/>
            <a:ext cx="2540000" cy="423545"/>
          </a:xfrm>
          <a:prstGeom prst="rect">
            <a:avLst/>
          </a:prstGeom>
          <a:noFill/>
        </p:spPr>
        <p:txBody>
          <a:bodyPr wrap="square" rtlCol="0" anchor="t">
            <a:spAutoFit/>
          </a:bodyPr>
          <a:lstStyle/>
          <a:p>
            <a:pPr algn="ctr">
              <a:lnSpc>
                <a:spcPct val="120000"/>
              </a:lnSpc>
            </a:pPr>
            <a:r>
              <a:rPr lang="zh-CN" altLang="en-US" dirty="0" smtClean="0">
                <a:solidFill>
                  <a:srgbClr val="0070C0"/>
                </a:solidFill>
              </a:rPr>
              <a:t>图2-5-2　楼梯的形式</a:t>
            </a:r>
          </a:p>
        </p:txBody>
      </p:sp>
      <p:pic>
        <p:nvPicPr>
          <p:cNvPr id="6" name="图片 5" descr="59421385648e2_1024"/>
          <p:cNvPicPr>
            <a:picLocks noChangeAspect="1"/>
          </p:cNvPicPr>
          <p:nvPr/>
        </p:nvPicPr>
        <p:blipFill>
          <a:blip r:embed="rId4">
            <a:clrChange>
              <a:clrFrom>
                <a:srgbClr val="FFFFFF">
                  <a:alpha val="100000"/>
                </a:srgbClr>
              </a:clrFrom>
              <a:clrTo>
                <a:srgbClr val="FFFFFF">
                  <a:alpha val="100000"/>
                  <a:alpha val="0"/>
                </a:srgbClr>
              </a:clrTo>
            </a:clrChange>
          </a:blip>
          <a:srcRect l="22325" t="15269" r="22795" b="15386"/>
          <a:stretch>
            <a:fillRect/>
          </a:stretch>
        </p:blipFill>
        <p:spPr>
          <a:xfrm flipH="1">
            <a:off x="10449560" y="-36195"/>
            <a:ext cx="1778000" cy="2246630"/>
          </a:xfrm>
          <a:prstGeom prst="rect">
            <a:avLst/>
          </a:prstGeom>
        </p:spPr>
      </p:pic>
      <p:sp>
        <p:nvSpPr>
          <p:cNvPr id="7" name="云形标注 6"/>
          <p:cNvSpPr/>
          <p:nvPr/>
        </p:nvSpPr>
        <p:spPr>
          <a:xfrm>
            <a:off x="7459345" y="349250"/>
            <a:ext cx="2619375" cy="1476375"/>
          </a:xfrm>
          <a:prstGeom prst="cloudCallout">
            <a:avLst>
              <a:gd name="adj1" fmla="val 63939"/>
              <a:gd name="adj2" fmla="val 38258"/>
            </a:avLst>
          </a:prstGeom>
          <a:gradFill>
            <a:gsLst>
              <a:gs pos="50000">
                <a:srgbClr val="DF6F72"/>
              </a:gs>
              <a:gs pos="0">
                <a:srgbClr val="EA9FA1"/>
              </a:gs>
              <a:gs pos="100000">
                <a:srgbClr val="D43F42"/>
              </a:gs>
            </a:gsLst>
            <a:lin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fontAlgn="auto">
              <a:lnSpc>
                <a:spcPct val="120000"/>
              </a:lnSpc>
            </a:pPr>
            <a:r>
              <a:rPr lang="zh-CN" altLang="en-US" sz="1400">
                <a:solidFill>
                  <a:schemeClr val="tx1"/>
                </a:solidFill>
              </a:rPr>
              <a:t>【想一想】自己所在教学楼和宿舍楼内楼梯的形式是什么样的？</a:t>
            </a:r>
          </a:p>
        </p:txBody>
      </p:sp>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51"/>
          <p:cNvSpPr>
            <a:spLocks noChangeShapeType="1"/>
          </p:cNvSpPr>
          <p:nvPr/>
        </p:nvSpPr>
        <p:spPr bwMode="auto">
          <a:xfrm flipV="1">
            <a:off x="6137323" y="2228456"/>
            <a:ext cx="0" cy="3109795"/>
          </a:xfrm>
          <a:prstGeom prst="line">
            <a:avLst/>
          </a:prstGeom>
          <a:noFill/>
          <a:ln w="15875" cap="flat">
            <a:solidFill>
              <a:schemeClr val="bg1">
                <a:lumMod val="8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en-US" sz="2000">
              <a:cs typeface="+mn-ea"/>
              <a:sym typeface="+mn-lt"/>
            </a:endParaRPr>
          </a:p>
        </p:txBody>
      </p:sp>
      <p:sp>
        <p:nvSpPr>
          <p:cNvPr id="3" name="Freeform 52"/>
          <p:cNvSpPr/>
          <p:nvPr/>
        </p:nvSpPr>
        <p:spPr bwMode="auto">
          <a:xfrm>
            <a:off x="6401898" y="4836805"/>
            <a:ext cx="613648" cy="576247"/>
          </a:xfrm>
          <a:custGeom>
            <a:avLst/>
            <a:gdLst>
              <a:gd name="T0" fmla="*/ 0 w 343"/>
              <a:gd name="T1" fmla="*/ 322 h 322"/>
              <a:gd name="T2" fmla="*/ 0 w 343"/>
              <a:gd name="T3" fmla="*/ 120 h 322"/>
              <a:gd name="T4" fmla="*/ 120 w 343"/>
              <a:gd name="T5" fmla="*/ 0 h 322"/>
              <a:gd name="T6" fmla="*/ 343 w 343"/>
              <a:gd name="T7" fmla="*/ 0 h 322"/>
            </a:gdLst>
            <a:ahLst/>
            <a:cxnLst>
              <a:cxn ang="0">
                <a:pos x="T0" y="T1"/>
              </a:cxn>
              <a:cxn ang="0">
                <a:pos x="T2" y="T3"/>
              </a:cxn>
              <a:cxn ang="0">
                <a:pos x="T4" y="T5"/>
              </a:cxn>
              <a:cxn ang="0">
                <a:pos x="T6" y="T7"/>
              </a:cxn>
            </a:cxnLst>
            <a:rect l="0" t="0" r="r" b="b"/>
            <a:pathLst>
              <a:path w="343" h="322">
                <a:moveTo>
                  <a:pt x="0" y="322"/>
                </a:moveTo>
                <a:cubicBezTo>
                  <a:pt x="0" y="120"/>
                  <a:pt x="0" y="120"/>
                  <a:pt x="0" y="120"/>
                </a:cubicBezTo>
                <a:cubicBezTo>
                  <a:pt x="0" y="54"/>
                  <a:pt x="54" y="0"/>
                  <a:pt x="120" y="0"/>
                </a:cubicBezTo>
                <a:cubicBezTo>
                  <a:pt x="343" y="0"/>
                  <a:pt x="343" y="0"/>
                  <a:pt x="343" y="0"/>
                </a:cubicBezTo>
              </a:path>
            </a:pathLst>
          </a:custGeom>
          <a:noFill/>
          <a:ln w="15875" cap="flat">
            <a:solidFill>
              <a:schemeClr val="bg1">
                <a:lumMod val="8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sz="2000">
              <a:cs typeface="+mn-ea"/>
              <a:sym typeface="+mn-lt"/>
            </a:endParaRPr>
          </a:p>
        </p:txBody>
      </p:sp>
      <p:sp>
        <p:nvSpPr>
          <p:cNvPr id="4" name="Freeform 53"/>
          <p:cNvSpPr/>
          <p:nvPr/>
        </p:nvSpPr>
        <p:spPr bwMode="auto">
          <a:xfrm>
            <a:off x="6268918" y="4138659"/>
            <a:ext cx="1620695" cy="1133101"/>
          </a:xfrm>
          <a:custGeom>
            <a:avLst/>
            <a:gdLst>
              <a:gd name="T0" fmla="*/ 0 w 905"/>
              <a:gd name="T1" fmla="*/ 633 h 633"/>
              <a:gd name="T2" fmla="*/ 0 w 905"/>
              <a:gd name="T3" fmla="*/ 120 h 633"/>
              <a:gd name="T4" fmla="*/ 120 w 905"/>
              <a:gd name="T5" fmla="*/ 0 h 633"/>
              <a:gd name="T6" fmla="*/ 905 w 905"/>
              <a:gd name="T7" fmla="*/ 0 h 633"/>
            </a:gdLst>
            <a:ahLst/>
            <a:cxnLst>
              <a:cxn ang="0">
                <a:pos x="T0" y="T1"/>
              </a:cxn>
              <a:cxn ang="0">
                <a:pos x="T2" y="T3"/>
              </a:cxn>
              <a:cxn ang="0">
                <a:pos x="T4" y="T5"/>
              </a:cxn>
              <a:cxn ang="0">
                <a:pos x="T6" y="T7"/>
              </a:cxn>
            </a:cxnLst>
            <a:rect l="0" t="0" r="r" b="b"/>
            <a:pathLst>
              <a:path w="905" h="633">
                <a:moveTo>
                  <a:pt x="0" y="633"/>
                </a:moveTo>
                <a:cubicBezTo>
                  <a:pt x="0" y="120"/>
                  <a:pt x="0" y="120"/>
                  <a:pt x="0" y="120"/>
                </a:cubicBezTo>
                <a:cubicBezTo>
                  <a:pt x="0" y="54"/>
                  <a:pt x="54" y="0"/>
                  <a:pt x="120" y="0"/>
                </a:cubicBezTo>
                <a:cubicBezTo>
                  <a:pt x="905" y="0"/>
                  <a:pt x="905" y="0"/>
                  <a:pt x="905" y="0"/>
                </a:cubicBezTo>
              </a:path>
            </a:pathLst>
          </a:custGeom>
          <a:noFill/>
          <a:ln w="15875" cap="flat">
            <a:solidFill>
              <a:schemeClr val="bg1">
                <a:lumMod val="8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sz="2000">
              <a:cs typeface="+mn-ea"/>
              <a:sym typeface="+mn-lt"/>
            </a:endParaRPr>
          </a:p>
        </p:txBody>
      </p:sp>
      <p:sp>
        <p:nvSpPr>
          <p:cNvPr id="5" name="Freeform 54"/>
          <p:cNvSpPr/>
          <p:nvPr/>
        </p:nvSpPr>
        <p:spPr bwMode="auto">
          <a:xfrm>
            <a:off x="4837996" y="3919796"/>
            <a:ext cx="1049989" cy="1418454"/>
          </a:xfrm>
          <a:custGeom>
            <a:avLst/>
            <a:gdLst>
              <a:gd name="T0" fmla="*/ 587 w 587"/>
              <a:gd name="T1" fmla="*/ 792 h 792"/>
              <a:gd name="T2" fmla="*/ 587 w 587"/>
              <a:gd name="T3" fmla="*/ 120 h 792"/>
              <a:gd name="T4" fmla="*/ 467 w 587"/>
              <a:gd name="T5" fmla="*/ 0 h 792"/>
              <a:gd name="T6" fmla="*/ 0 w 587"/>
              <a:gd name="T7" fmla="*/ 0 h 792"/>
            </a:gdLst>
            <a:ahLst/>
            <a:cxnLst>
              <a:cxn ang="0">
                <a:pos x="T0" y="T1"/>
              </a:cxn>
              <a:cxn ang="0">
                <a:pos x="T2" y="T3"/>
              </a:cxn>
              <a:cxn ang="0">
                <a:pos x="T4" y="T5"/>
              </a:cxn>
              <a:cxn ang="0">
                <a:pos x="T6" y="T7"/>
              </a:cxn>
            </a:cxnLst>
            <a:rect l="0" t="0" r="r" b="b"/>
            <a:pathLst>
              <a:path w="587" h="792">
                <a:moveTo>
                  <a:pt x="587" y="792"/>
                </a:moveTo>
                <a:cubicBezTo>
                  <a:pt x="587" y="120"/>
                  <a:pt x="587" y="120"/>
                  <a:pt x="587" y="120"/>
                </a:cubicBezTo>
                <a:cubicBezTo>
                  <a:pt x="587" y="54"/>
                  <a:pt x="533" y="0"/>
                  <a:pt x="467" y="0"/>
                </a:cubicBezTo>
                <a:cubicBezTo>
                  <a:pt x="0" y="0"/>
                  <a:pt x="0" y="0"/>
                  <a:pt x="0" y="0"/>
                </a:cubicBezTo>
              </a:path>
            </a:pathLst>
          </a:custGeom>
          <a:noFill/>
          <a:ln w="15875" cap="flat">
            <a:solidFill>
              <a:schemeClr val="bg1">
                <a:lumMod val="8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sz="2000">
              <a:cs typeface="+mn-ea"/>
              <a:sym typeface="+mn-lt"/>
            </a:endParaRPr>
          </a:p>
        </p:txBody>
      </p:sp>
      <p:sp>
        <p:nvSpPr>
          <p:cNvPr id="6" name="Freeform 55"/>
          <p:cNvSpPr/>
          <p:nvPr/>
        </p:nvSpPr>
        <p:spPr bwMode="auto">
          <a:xfrm>
            <a:off x="4361180" y="4672330"/>
            <a:ext cx="1526540" cy="958215"/>
          </a:xfrm>
          <a:custGeom>
            <a:avLst/>
            <a:gdLst>
              <a:gd name="T0" fmla="*/ 853 w 853"/>
              <a:gd name="T1" fmla="*/ 607 h 607"/>
              <a:gd name="T2" fmla="*/ 853 w 853"/>
              <a:gd name="T3" fmla="*/ 120 h 607"/>
              <a:gd name="T4" fmla="*/ 733 w 853"/>
              <a:gd name="T5" fmla="*/ 0 h 607"/>
              <a:gd name="T6" fmla="*/ 0 w 853"/>
              <a:gd name="T7" fmla="*/ 0 h 607"/>
            </a:gdLst>
            <a:ahLst/>
            <a:cxnLst>
              <a:cxn ang="0">
                <a:pos x="T0" y="T1"/>
              </a:cxn>
              <a:cxn ang="0">
                <a:pos x="T2" y="T3"/>
              </a:cxn>
              <a:cxn ang="0">
                <a:pos x="T4" y="T5"/>
              </a:cxn>
              <a:cxn ang="0">
                <a:pos x="T6" y="T7"/>
              </a:cxn>
            </a:cxnLst>
            <a:rect l="0" t="0" r="r" b="b"/>
            <a:pathLst>
              <a:path w="853" h="607">
                <a:moveTo>
                  <a:pt x="853" y="607"/>
                </a:moveTo>
                <a:cubicBezTo>
                  <a:pt x="853" y="120"/>
                  <a:pt x="853" y="120"/>
                  <a:pt x="853" y="120"/>
                </a:cubicBezTo>
                <a:cubicBezTo>
                  <a:pt x="853" y="54"/>
                  <a:pt x="799" y="0"/>
                  <a:pt x="733" y="0"/>
                </a:cubicBezTo>
                <a:cubicBezTo>
                  <a:pt x="0" y="0"/>
                  <a:pt x="0" y="0"/>
                  <a:pt x="0" y="0"/>
                </a:cubicBezTo>
              </a:path>
            </a:pathLst>
          </a:custGeom>
          <a:noFill/>
          <a:ln w="15875" cap="flat">
            <a:solidFill>
              <a:schemeClr val="bg1">
                <a:lumMod val="8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sz="2000">
              <a:cs typeface="+mn-ea"/>
              <a:sym typeface="+mn-lt"/>
            </a:endParaRPr>
          </a:p>
        </p:txBody>
      </p:sp>
      <p:sp>
        <p:nvSpPr>
          <p:cNvPr id="7" name="Freeform 56"/>
          <p:cNvSpPr/>
          <p:nvPr/>
        </p:nvSpPr>
        <p:spPr bwMode="auto">
          <a:xfrm>
            <a:off x="6268918" y="3239659"/>
            <a:ext cx="998737" cy="1134487"/>
          </a:xfrm>
          <a:custGeom>
            <a:avLst/>
            <a:gdLst>
              <a:gd name="T0" fmla="*/ 0 w 558"/>
              <a:gd name="T1" fmla="*/ 634 h 634"/>
              <a:gd name="T2" fmla="*/ 0 w 558"/>
              <a:gd name="T3" fmla="*/ 120 h 634"/>
              <a:gd name="T4" fmla="*/ 120 w 558"/>
              <a:gd name="T5" fmla="*/ 0 h 634"/>
              <a:gd name="T6" fmla="*/ 558 w 558"/>
              <a:gd name="T7" fmla="*/ 0 h 634"/>
            </a:gdLst>
            <a:ahLst/>
            <a:cxnLst>
              <a:cxn ang="0">
                <a:pos x="T0" y="T1"/>
              </a:cxn>
              <a:cxn ang="0">
                <a:pos x="T2" y="T3"/>
              </a:cxn>
              <a:cxn ang="0">
                <a:pos x="T4" y="T5"/>
              </a:cxn>
              <a:cxn ang="0">
                <a:pos x="T6" y="T7"/>
              </a:cxn>
            </a:cxnLst>
            <a:rect l="0" t="0" r="r" b="b"/>
            <a:pathLst>
              <a:path w="558" h="634">
                <a:moveTo>
                  <a:pt x="0" y="634"/>
                </a:moveTo>
                <a:cubicBezTo>
                  <a:pt x="0" y="120"/>
                  <a:pt x="0" y="120"/>
                  <a:pt x="0" y="120"/>
                </a:cubicBezTo>
                <a:cubicBezTo>
                  <a:pt x="0" y="54"/>
                  <a:pt x="54" y="0"/>
                  <a:pt x="120" y="0"/>
                </a:cubicBezTo>
                <a:cubicBezTo>
                  <a:pt x="558" y="0"/>
                  <a:pt x="558" y="0"/>
                  <a:pt x="558" y="0"/>
                </a:cubicBezTo>
              </a:path>
            </a:pathLst>
          </a:custGeom>
          <a:noFill/>
          <a:ln w="15875" cap="flat">
            <a:solidFill>
              <a:schemeClr val="bg1">
                <a:lumMod val="8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sz="2000">
              <a:cs typeface="+mn-ea"/>
              <a:sym typeface="+mn-lt"/>
            </a:endParaRPr>
          </a:p>
        </p:txBody>
      </p:sp>
      <p:sp>
        <p:nvSpPr>
          <p:cNvPr id="8" name="Freeform 57"/>
          <p:cNvSpPr/>
          <p:nvPr/>
        </p:nvSpPr>
        <p:spPr bwMode="auto">
          <a:xfrm>
            <a:off x="4839381" y="2886430"/>
            <a:ext cx="1178814" cy="2367323"/>
          </a:xfrm>
          <a:custGeom>
            <a:avLst/>
            <a:gdLst>
              <a:gd name="T0" fmla="*/ 659 w 659"/>
              <a:gd name="T1" fmla="*/ 1322 h 1322"/>
              <a:gd name="T2" fmla="*/ 659 w 659"/>
              <a:gd name="T3" fmla="*/ 120 h 1322"/>
              <a:gd name="T4" fmla="*/ 540 w 659"/>
              <a:gd name="T5" fmla="*/ 0 h 1322"/>
              <a:gd name="T6" fmla="*/ 0 w 659"/>
              <a:gd name="T7" fmla="*/ 0 h 1322"/>
            </a:gdLst>
            <a:ahLst/>
            <a:cxnLst>
              <a:cxn ang="0">
                <a:pos x="T0" y="T1"/>
              </a:cxn>
              <a:cxn ang="0">
                <a:pos x="T2" y="T3"/>
              </a:cxn>
              <a:cxn ang="0">
                <a:pos x="T4" y="T5"/>
              </a:cxn>
              <a:cxn ang="0">
                <a:pos x="T6" y="T7"/>
              </a:cxn>
            </a:cxnLst>
            <a:rect l="0" t="0" r="r" b="b"/>
            <a:pathLst>
              <a:path w="659" h="1322">
                <a:moveTo>
                  <a:pt x="659" y="1322"/>
                </a:moveTo>
                <a:cubicBezTo>
                  <a:pt x="659" y="120"/>
                  <a:pt x="659" y="120"/>
                  <a:pt x="659" y="120"/>
                </a:cubicBezTo>
                <a:cubicBezTo>
                  <a:pt x="659" y="54"/>
                  <a:pt x="605" y="0"/>
                  <a:pt x="540" y="0"/>
                </a:cubicBezTo>
                <a:cubicBezTo>
                  <a:pt x="0" y="0"/>
                  <a:pt x="0" y="0"/>
                  <a:pt x="0" y="0"/>
                </a:cubicBezTo>
              </a:path>
            </a:pathLst>
          </a:custGeom>
          <a:noFill/>
          <a:ln w="15875" cap="flat">
            <a:solidFill>
              <a:schemeClr val="bg1">
                <a:lumMod val="8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sz="2000">
              <a:cs typeface="+mn-ea"/>
              <a:sym typeface="+mn-lt"/>
            </a:endParaRPr>
          </a:p>
        </p:txBody>
      </p:sp>
      <p:sp>
        <p:nvSpPr>
          <p:cNvPr id="9" name="Oval 58"/>
          <p:cNvSpPr>
            <a:spLocks noChangeArrowheads="1"/>
          </p:cNvSpPr>
          <p:nvPr/>
        </p:nvSpPr>
        <p:spPr bwMode="auto">
          <a:xfrm>
            <a:off x="5483504" y="5127699"/>
            <a:ext cx="1321490" cy="1322875"/>
          </a:xfrm>
          <a:prstGeom prst="ellipse">
            <a:avLst/>
          </a:prstGeom>
          <a:solidFill>
            <a:schemeClr val="tx1">
              <a:lumMod val="10000"/>
              <a:lumOff val="90000"/>
            </a:schemeClr>
          </a:solidFill>
          <a:ln>
            <a:noFill/>
          </a:ln>
        </p:spPr>
        <p:txBody>
          <a:bodyPr vert="horz" wrap="square" lIns="91440" tIns="45720" rIns="91440" bIns="45720" numCol="1" anchor="t" anchorCtr="0" compatLnSpc="1"/>
          <a:lstStyle/>
          <a:p>
            <a:endParaRPr lang="en-US">
              <a:cs typeface="+mn-ea"/>
              <a:sym typeface="+mn-lt"/>
            </a:endParaRPr>
          </a:p>
        </p:txBody>
      </p:sp>
      <p:sp>
        <p:nvSpPr>
          <p:cNvPr id="10" name="Oval 66"/>
          <p:cNvSpPr>
            <a:spLocks noChangeArrowheads="1"/>
          </p:cNvSpPr>
          <p:nvPr/>
        </p:nvSpPr>
        <p:spPr bwMode="auto">
          <a:xfrm>
            <a:off x="6586131" y="3191176"/>
            <a:ext cx="102506" cy="102505"/>
          </a:xfrm>
          <a:prstGeom prst="ellipse">
            <a:avLst/>
          </a:prstGeom>
          <a:solidFill>
            <a:schemeClr val="accent5"/>
          </a:solidFill>
          <a:ln>
            <a:noFill/>
          </a:ln>
        </p:spPr>
        <p:txBody>
          <a:bodyPr vert="horz" wrap="square" lIns="91440" tIns="45720" rIns="91440" bIns="45720" numCol="1" anchor="t" anchorCtr="0" compatLnSpc="1"/>
          <a:lstStyle/>
          <a:p>
            <a:endParaRPr lang="en-US" sz="2000">
              <a:cs typeface="+mn-ea"/>
              <a:sym typeface="+mn-lt"/>
            </a:endParaRPr>
          </a:p>
        </p:txBody>
      </p:sp>
      <p:sp>
        <p:nvSpPr>
          <p:cNvPr id="11" name="Oval 67"/>
          <p:cNvSpPr>
            <a:spLocks noChangeArrowheads="1"/>
          </p:cNvSpPr>
          <p:nvPr/>
        </p:nvSpPr>
        <p:spPr bwMode="auto">
          <a:xfrm>
            <a:off x="7015546" y="4084637"/>
            <a:ext cx="101121" cy="102505"/>
          </a:xfrm>
          <a:prstGeom prst="ellipse">
            <a:avLst/>
          </a:prstGeom>
          <a:solidFill>
            <a:schemeClr val="accent6"/>
          </a:solidFill>
          <a:ln>
            <a:noFill/>
          </a:ln>
        </p:spPr>
        <p:txBody>
          <a:bodyPr vert="horz" wrap="square" lIns="91440" tIns="45720" rIns="91440" bIns="45720" numCol="1" anchor="t" anchorCtr="0" compatLnSpc="1"/>
          <a:lstStyle/>
          <a:p>
            <a:endParaRPr lang="en-US" sz="2000">
              <a:cs typeface="+mn-ea"/>
              <a:sym typeface="+mn-lt"/>
            </a:endParaRPr>
          </a:p>
        </p:txBody>
      </p:sp>
      <p:sp>
        <p:nvSpPr>
          <p:cNvPr id="12" name="Oval 68"/>
          <p:cNvSpPr>
            <a:spLocks noChangeArrowheads="1"/>
          </p:cNvSpPr>
          <p:nvPr/>
        </p:nvSpPr>
        <p:spPr bwMode="auto">
          <a:xfrm>
            <a:off x="6217665" y="4519592"/>
            <a:ext cx="99735" cy="99735"/>
          </a:xfrm>
          <a:prstGeom prst="ellipse">
            <a:avLst/>
          </a:prstGeom>
          <a:solidFill>
            <a:schemeClr val="bg1">
              <a:lumMod val="75000"/>
            </a:schemeClr>
          </a:solidFill>
          <a:ln>
            <a:noFill/>
          </a:ln>
        </p:spPr>
        <p:txBody>
          <a:bodyPr vert="horz" wrap="square" lIns="91440" tIns="45720" rIns="91440" bIns="45720" numCol="1" anchor="t" anchorCtr="0" compatLnSpc="1"/>
          <a:lstStyle/>
          <a:p>
            <a:endParaRPr lang="en-US" sz="2000">
              <a:cs typeface="+mn-ea"/>
              <a:sym typeface="+mn-lt"/>
            </a:endParaRPr>
          </a:p>
        </p:txBody>
      </p:sp>
      <p:sp>
        <p:nvSpPr>
          <p:cNvPr id="13" name="Oval 69"/>
          <p:cNvSpPr>
            <a:spLocks noChangeArrowheads="1"/>
          </p:cNvSpPr>
          <p:nvPr/>
        </p:nvSpPr>
        <p:spPr bwMode="auto">
          <a:xfrm>
            <a:off x="6087456" y="3626132"/>
            <a:ext cx="99735" cy="102505"/>
          </a:xfrm>
          <a:prstGeom prst="ellipse">
            <a:avLst/>
          </a:prstGeom>
          <a:solidFill>
            <a:schemeClr val="bg1">
              <a:lumMod val="75000"/>
            </a:schemeClr>
          </a:solidFill>
          <a:ln>
            <a:noFill/>
          </a:ln>
        </p:spPr>
        <p:txBody>
          <a:bodyPr vert="horz" wrap="square" lIns="91440" tIns="45720" rIns="91440" bIns="45720" numCol="1" anchor="t" anchorCtr="0" compatLnSpc="1"/>
          <a:lstStyle/>
          <a:p>
            <a:endParaRPr lang="en-US" sz="2000">
              <a:cs typeface="+mn-ea"/>
              <a:sym typeface="+mn-lt"/>
            </a:endParaRPr>
          </a:p>
        </p:txBody>
      </p:sp>
      <p:sp>
        <p:nvSpPr>
          <p:cNvPr id="14" name="Oval 70"/>
          <p:cNvSpPr>
            <a:spLocks noChangeArrowheads="1"/>
          </p:cNvSpPr>
          <p:nvPr/>
        </p:nvSpPr>
        <p:spPr bwMode="auto">
          <a:xfrm>
            <a:off x="5966942" y="4152511"/>
            <a:ext cx="102506" cy="102505"/>
          </a:xfrm>
          <a:prstGeom prst="ellipse">
            <a:avLst/>
          </a:prstGeom>
          <a:solidFill>
            <a:schemeClr val="bg1">
              <a:lumMod val="75000"/>
            </a:schemeClr>
          </a:solidFill>
          <a:ln>
            <a:noFill/>
          </a:ln>
        </p:spPr>
        <p:txBody>
          <a:bodyPr vert="horz" wrap="square" lIns="91440" tIns="45720" rIns="91440" bIns="45720" numCol="1" anchor="t" anchorCtr="0" compatLnSpc="1"/>
          <a:lstStyle/>
          <a:p>
            <a:endParaRPr lang="en-US" sz="2000">
              <a:cs typeface="+mn-ea"/>
              <a:sym typeface="+mn-lt"/>
            </a:endParaRPr>
          </a:p>
        </p:txBody>
      </p:sp>
      <p:sp>
        <p:nvSpPr>
          <p:cNvPr id="15" name="Oval 71"/>
          <p:cNvSpPr>
            <a:spLocks noChangeArrowheads="1"/>
          </p:cNvSpPr>
          <p:nvPr/>
        </p:nvSpPr>
        <p:spPr bwMode="auto">
          <a:xfrm>
            <a:off x="6473929" y="4807716"/>
            <a:ext cx="101121" cy="99735"/>
          </a:xfrm>
          <a:prstGeom prst="ellipse">
            <a:avLst/>
          </a:prstGeom>
          <a:solidFill>
            <a:schemeClr val="accent1"/>
          </a:solidFill>
          <a:ln>
            <a:noFill/>
          </a:ln>
        </p:spPr>
        <p:txBody>
          <a:bodyPr vert="horz" wrap="square" lIns="91440" tIns="45720" rIns="91440" bIns="45720" numCol="1" anchor="t" anchorCtr="0" compatLnSpc="1"/>
          <a:lstStyle/>
          <a:p>
            <a:endParaRPr lang="en-US" sz="2000">
              <a:cs typeface="+mn-ea"/>
              <a:sym typeface="+mn-lt"/>
            </a:endParaRPr>
          </a:p>
        </p:txBody>
      </p:sp>
      <p:sp>
        <p:nvSpPr>
          <p:cNvPr id="16" name="Oval 72"/>
          <p:cNvSpPr>
            <a:spLocks noChangeArrowheads="1"/>
          </p:cNvSpPr>
          <p:nvPr/>
        </p:nvSpPr>
        <p:spPr bwMode="auto">
          <a:xfrm>
            <a:off x="6087456" y="2727132"/>
            <a:ext cx="99735" cy="102505"/>
          </a:xfrm>
          <a:prstGeom prst="ellipse">
            <a:avLst/>
          </a:prstGeom>
          <a:solidFill>
            <a:schemeClr val="accent4"/>
          </a:solidFill>
          <a:ln>
            <a:noFill/>
          </a:ln>
        </p:spPr>
        <p:txBody>
          <a:bodyPr vert="horz" wrap="square" lIns="91440" tIns="45720" rIns="91440" bIns="45720" numCol="1" anchor="t" anchorCtr="0" compatLnSpc="1"/>
          <a:lstStyle/>
          <a:p>
            <a:endParaRPr lang="en-US" sz="2000">
              <a:cs typeface="+mn-ea"/>
              <a:sym typeface="+mn-lt"/>
            </a:endParaRPr>
          </a:p>
        </p:txBody>
      </p:sp>
      <p:sp>
        <p:nvSpPr>
          <p:cNvPr id="17" name="Oval 73"/>
          <p:cNvSpPr>
            <a:spLocks noChangeArrowheads="1"/>
          </p:cNvSpPr>
          <p:nvPr/>
        </p:nvSpPr>
        <p:spPr bwMode="auto">
          <a:xfrm>
            <a:off x="5404547" y="2839333"/>
            <a:ext cx="101121" cy="101121"/>
          </a:xfrm>
          <a:prstGeom prst="ellipse">
            <a:avLst/>
          </a:prstGeom>
          <a:solidFill>
            <a:schemeClr val="accent3"/>
          </a:solidFill>
          <a:ln>
            <a:noFill/>
          </a:ln>
        </p:spPr>
        <p:txBody>
          <a:bodyPr vert="horz" wrap="square" lIns="91440" tIns="45720" rIns="91440" bIns="45720" numCol="1" anchor="t" anchorCtr="0" compatLnSpc="1"/>
          <a:lstStyle/>
          <a:p>
            <a:endParaRPr lang="en-US" sz="2000">
              <a:cs typeface="+mn-ea"/>
              <a:sym typeface="+mn-lt"/>
            </a:endParaRPr>
          </a:p>
        </p:txBody>
      </p:sp>
      <p:sp>
        <p:nvSpPr>
          <p:cNvPr id="18" name="Oval 74"/>
          <p:cNvSpPr>
            <a:spLocks noChangeArrowheads="1"/>
          </p:cNvSpPr>
          <p:nvPr/>
        </p:nvSpPr>
        <p:spPr bwMode="auto">
          <a:xfrm>
            <a:off x="5512593" y="3869929"/>
            <a:ext cx="101121" cy="102505"/>
          </a:xfrm>
          <a:prstGeom prst="ellipse">
            <a:avLst/>
          </a:prstGeom>
          <a:solidFill>
            <a:schemeClr val="accent2"/>
          </a:solidFill>
          <a:ln>
            <a:noFill/>
          </a:ln>
        </p:spPr>
        <p:txBody>
          <a:bodyPr vert="horz" wrap="square" lIns="91440" tIns="45720" rIns="91440" bIns="45720" numCol="1" anchor="t" anchorCtr="0" compatLnSpc="1"/>
          <a:lstStyle/>
          <a:p>
            <a:endParaRPr lang="en-US" sz="2000">
              <a:cs typeface="+mn-ea"/>
              <a:sym typeface="+mn-lt"/>
            </a:endParaRPr>
          </a:p>
        </p:txBody>
      </p:sp>
      <p:sp>
        <p:nvSpPr>
          <p:cNvPr id="19" name="Oval 75"/>
          <p:cNvSpPr>
            <a:spLocks noChangeArrowheads="1"/>
          </p:cNvSpPr>
          <p:nvPr/>
        </p:nvSpPr>
        <p:spPr bwMode="auto">
          <a:xfrm>
            <a:off x="4943272" y="4615193"/>
            <a:ext cx="99735" cy="101121"/>
          </a:xfrm>
          <a:prstGeom prst="ellipse">
            <a:avLst/>
          </a:prstGeom>
          <a:solidFill>
            <a:schemeClr val="accent1"/>
          </a:solidFill>
          <a:ln>
            <a:noFill/>
          </a:ln>
        </p:spPr>
        <p:txBody>
          <a:bodyPr vert="horz" wrap="square" lIns="91440" tIns="45720" rIns="91440" bIns="45720" numCol="1" anchor="t" anchorCtr="0" compatLnSpc="1"/>
          <a:lstStyle/>
          <a:p>
            <a:endParaRPr lang="en-US" sz="2000">
              <a:cs typeface="+mn-ea"/>
              <a:sym typeface="+mn-lt"/>
            </a:endParaRPr>
          </a:p>
        </p:txBody>
      </p:sp>
      <p:sp>
        <p:nvSpPr>
          <p:cNvPr id="20" name="Oval 76"/>
          <p:cNvSpPr>
            <a:spLocks noChangeArrowheads="1"/>
          </p:cNvSpPr>
          <p:nvPr/>
        </p:nvSpPr>
        <p:spPr bwMode="auto">
          <a:xfrm>
            <a:off x="5832577" y="4893599"/>
            <a:ext cx="102506" cy="102505"/>
          </a:xfrm>
          <a:prstGeom prst="ellipse">
            <a:avLst/>
          </a:prstGeom>
          <a:solidFill>
            <a:schemeClr val="bg1">
              <a:lumMod val="75000"/>
            </a:schemeClr>
          </a:solidFill>
          <a:ln>
            <a:noFill/>
          </a:ln>
        </p:spPr>
        <p:txBody>
          <a:bodyPr vert="horz" wrap="square" lIns="91440" tIns="45720" rIns="91440" bIns="45720" numCol="1" anchor="t" anchorCtr="0" compatLnSpc="1"/>
          <a:lstStyle/>
          <a:p>
            <a:endParaRPr lang="en-US" sz="2000">
              <a:cs typeface="+mn-ea"/>
              <a:sym typeface="+mn-lt"/>
            </a:endParaRPr>
          </a:p>
        </p:txBody>
      </p:sp>
      <p:sp>
        <p:nvSpPr>
          <p:cNvPr id="21" name="Freeform 27"/>
          <p:cNvSpPr>
            <a:spLocks noEditPoints="1"/>
          </p:cNvSpPr>
          <p:nvPr/>
        </p:nvSpPr>
        <p:spPr bwMode="auto">
          <a:xfrm>
            <a:off x="5823269" y="5366249"/>
            <a:ext cx="641960" cy="844684"/>
          </a:xfrm>
          <a:custGeom>
            <a:avLst/>
            <a:gdLst>
              <a:gd name="T0" fmla="*/ 593 w 2659"/>
              <a:gd name="T1" fmla="*/ 2426 h 3500"/>
              <a:gd name="T2" fmla="*/ 402 w 2659"/>
              <a:gd name="T3" fmla="*/ 2455 h 3500"/>
              <a:gd name="T4" fmla="*/ 183 w 2659"/>
              <a:gd name="T5" fmla="*/ 2675 h 3500"/>
              <a:gd name="T6" fmla="*/ 2499 w 2659"/>
              <a:gd name="T7" fmla="*/ 2765 h 3500"/>
              <a:gd name="T8" fmla="*/ 2338 w 2659"/>
              <a:gd name="T9" fmla="*/ 2499 h 3500"/>
              <a:gd name="T10" fmla="*/ 2102 w 2659"/>
              <a:gd name="T11" fmla="*/ 2430 h 3500"/>
              <a:gd name="T12" fmla="*/ 1890 w 2659"/>
              <a:gd name="T13" fmla="*/ 2381 h 3500"/>
              <a:gd name="T14" fmla="*/ 1329 w 2659"/>
              <a:gd name="T15" fmla="*/ 3055 h 3500"/>
              <a:gd name="T16" fmla="*/ 1190 w 2659"/>
              <a:gd name="T17" fmla="*/ 2981 h 3500"/>
              <a:gd name="T18" fmla="*/ 1021 w 2659"/>
              <a:gd name="T19" fmla="*/ 2184 h 3500"/>
              <a:gd name="T20" fmla="*/ 1329 w 2659"/>
              <a:gd name="T21" fmla="*/ 2897 h 3500"/>
              <a:gd name="T22" fmla="*/ 1637 w 2659"/>
              <a:gd name="T23" fmla="*/ 2184 h 3500"/>
              <a:gd name="T24" fmla="*/ 1429 w 2659"/>
              <a:gd name="T25" fmla="*/ 1956 h 3500"/>
              <a:gd name="T26" fmla="*/ 992 w 2659"/>
              <a:gd name="T27" fmla="*/ 806 h 3500"/>
              <a:gd name="T28" fmla="*/ 773 w 2659"/>
              <a:gd name="T29" fmla="*/ 1196 h 3500"/>
              <a:gd name="T30" fmla="*/ 954 w 2659"/>
              <a:gd name="T31" fmla="*/ 1608 h 3500"/>
              <a:gd name="T32" fmla="*/ 1279 w 2659"/>
              <a:gd name="T33" fmla="*/ 1803 h 3500"/>
              <a:gd name="T34" fmla="*/ 1619 w 2659"/>
              <a:gd name="T35" fmla="*/ 1696 h 3500"/>
              <a:gd name="T36" fmla="*/ 1849 w 2659"/>
              <a:gd name="T37" fmla="*/ 1345 h 3500"/>
              <a:gd name="T38" fmla="*/ 1889 w 2659"/>
              <a:gd name="T39" fmla="*/ 972 h 3500"/>
              <a:gd name="T40" fmla="*/ 1198 w 2659"/>
              <a:gd name="T41" fmla="*/ 887 h 3500"/>
              <a:gd name="T42" fmla="*/ 1396 w 2659"/>
              <a:gd name="T43" fmla="*/ 158 h 3500"/>
              <a:gd name="T44" fmla="*/ 1112 w 2659"/>
              <a:gd name="T45" fmla="*/ 230 h 3500"/>
              <a:gd name="T46" fmla="*/ 828 w 2659"/>
              <a:gd name="T47" fmla="*/ 368 h 3500"/>
              <a:gd name="T48" fmla="*/ 686 w 2659"/>
              <a:gd name="T49" fmla="*/ 688 h 3500"/>
              <a:gd name="T50" fmla="*/ 778 w 2659"/>
              <a:gd name="T51" fmla="*/ 873 h 3500"/>
              <a:gd name="T52" fmla="*/ 911 w 2659"/>
              <a:gd name="T53" fmla="*/ 599 h 3500"/>
              <a:gd name="T54" fmla="*/ 1039 w 2659"/>
              <a:gd name="T55" fmla="*/ 605 h 3500"/>
              <a:gd name="T56" fmla="*/ 1152 w 2659"/>
              <a:gd name="T57" fmla="*/ 722 h 3500"/>
              <a:gd name="T58" fmla="*/ 1908 w 2659"/>
              <a:gd name="T59" fmla="*/ 777 h 3500"/>
              <a:gd name="T60" fmla="*/ 1934 w 2659"/>
              <a:gd name="T61" fmla="*/ 550 h 3500"/>
              <a:gd name="T62" fmla="*/ 1673 w 2659"/>
              <a:gd name="T63" fmla="*/ 235 h 3500"/>
              <a:gd name="T64" fmla="*/ 1463 w 2659"/>
              <a:gd name="T65" fmla="*/ 3 h 3500"/>
              <a:gd name="T66" fmla="*/ 1872 w 2659"/>
              <a:gd name="T67" fmla="*/ 189 h 3500"/>
              <a:gd name="T68" fmla="*/ 2111 w 2659"/>
              <a:gd name="T69" fmla="*/ 589 h 3500"/>
              <a:gd name="T70" fmla="*/ 2095 w 2659"/>
              <a:gd name="T71" fmla="*/ 1068 h 3500"/>
              <a:gd name="T72" fmla="*/ 1984 w 2659"/>
              <a:gd name="T73" fmla="*/ 1435 h 3500"/>
              <a:gd name="T74" fmla="*/ 1722 w 2659"/>
              <a:gd name="T75" fmla="*/ 1815 h 3500"/>
              <a:gd name="T76" fmla="*/ 1771 w 2659"/>
              <a:gd name="T77" fmla="*/ 2100 h 3500"/>
              <a:gd name="T78" fmla="*/ 1954 w 2659"/>
              <a:gd name="T79" fmla="*/ 2236 h 3500"/>
              <a:gd name="T80" fmla="*/ 2106 w 2659"/>
              <a:gd name="T81" fmla="*/ 2272 h 3500"/>
              <a:gd name="T82" fmla="*/ 2303 w 2659"/>
              <a:gd name="T83" fmla="*/ 2305 h 3500"/>
              <a:gd name="T84" fmla="*/ 2588 w 2659"/>
              <a:gd name="T85" fmla="*/ 2545 h 3500"/>
              <a:gd name="T86" fmla="*/ 2657 w 2659"/>
              <a:gd name="T87" fmla="*/ 3442 h 3500"/>
              <a:gd name="T88" fmla="*/ 58 w 2659"/>
              <a:gd name="T89" fmla="*/ 3497 h 3500"/>
              <a:gd name="T90" fmla="*/ 3 w 2659"/>
              <a:gd name="T91" fmla="*/ 2755 h 3500"/>
              <a:gd name="T92" fmla="*/ 171 w 2659"/>
              <a:gd name="T93" fmla="*/ 2418 h 3500"/>
              <a:gd name="T94" fmla="*/ 522 w 2659"/>
              <a:gd name="T95" fmla="*/ 2273 h 3500"/>
              <a:gd name="T96" fmla="*/ 608 w 2659"/>
              <a:gd name="T97" fmla="*/ 2264 h 3500"/>
              <a:gd name="T98" fmla="*/ 786 w 2659"/>
              <a:gd name="T99" fmla="*/ 2194 h 3500"/>
              <a:gd name="T100" fmla="*/ 949 w 2659"/>
              <a:gd name="T101" fmla="*/ 1994 h 3500"/>
              <a:gd name="T102" fmla="*/ 796 w 2659"/>
              <a:gd name="T103" fmla="*/ 1661 h 3500"/>
              <a:gd name="T104" fmla="*/ 609 w 2659"/>
              <a:gd name="T105" fmla="*/ 1165 h 3500"/>
              <a:gd name="T106" fmla="*/ 522 w 2659"/>
              <a:gd name="T107" fmla="*/ 819 h 3500"/>
              <a:gd name="T108" fmla="*/ 622 w 2659"/>
              <a:gd name="T109" fmla="*/ 387 h 3500"/>
              <a:gd name="T110" fmla="*/ 923 w 2659"/>
              <a:gd name="T111" fmla="*/ 112 h 3500"/>
              <a:gd name="T112" fmla="*/ 1332 w 2659"/>
              <a:gd name="T113" fmla="*/ 3 h 3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659" h="3500">
                <a:moveTo>
                  <a:pt x="769" y="2381"/>
                </a:moveTo>
                <a:lnTo>
                  <a:pt x="739" y="2394"/>
                </a:lnTo>
                <a:lnTo>
                  <a:pt x="707" y="2403"/>
                </a:lnTo>
                <a:lnTo>
                  <a:pt x="676" y="2412"/>
                </a:lnTo>
                <a:lnTo>
                  <a:pt x="647" y="2418"/>
                </a:lnTo>
                <a:lnTo>
                  <a:pt x="618" y="2422"/>
                </a:lnTo>
                <a:lnTo>
                  <a:pt x="593" y="2426"/>
                </a:lnTo>
                <a:lnTo>
                  <a:pt x="572" y="2428"/>
                </a:lnTo>
                <a:lnTo>
                  <a:pt x="556" y="2429"/>
                </a:lnTo>
                <a:lnTo>
                  <a:pt x="544" y="2430"/>
                </a:lnTo>
                <a:lnTo>
                  <a:pt x="540" y="2430"/>
                </a:lnTo>
                <a:lnTo>
                  <a:pt x="492" y="2433"/>
                </a:lnTo>
                <a:lnTo>
                  <a:pt x="446" y="2442"/>
                </a:lnTo>
                <a:lnTo>
                  <a:pt x="402" y="2455"/>
                </a:lnTo>
                <a:lnTo>
                  <a:pt x="360" y="2474"/>
                </a:lnTo>
                <a:lnTo>
                  <a:pt x="322" y="2499"/>
                </a:lnTo>
                <a:lnTo>
                  <a:pt x="286" y="2526"/>
                </a:lnTo>
                <a:lnTo>
                  <a:pt x="254" y="2559"/>
                </a:lnTo>
                <a:lnTo>
                  <a:pt x="226" y="2594"/>
                </a:lnTo>
                <a:lnTo>
                  <a:pt x="202" y="2633"/>
                </a:lnTo>
                <a:lnTo>
                  <a:pt x="183" y="2675"/>
                </a:lnTo>
                <a:lnTo>
                  <a:pt x="169" y="2719"/>
                </a:lnTo>
                <a:lnTo>
                  <a:pt x="161" y="2765"/>
                </a:lnTo>
                <a:lnTo>
                  <a:pt x="158" y="2813"/>
                </a:lnTo>
                <a:lnTo>
                  <a:pt x="158" y="3342"/>
                </a:lnTo>
                <a:lnTo>
                  <a:pt x="2502" y="3342"/>
                </a:lnTo>
                <a:lnTo>
                  <a:pt x="2502" y="2813"/>
                </a:lnTo>
                <a:lnTo>
                  <a:pt x="2499" y="2765"/>
                </a:lnTo>
                <a:lnTo>
                  <a:pt x="2491" y="2719"/>
                </a:lnTo>
                <a:lnTo>
                  <a:pt x="2476" y="2675"/>
                </a:lnTo>
                <a:lnTo>
                  <a:pt x="2457" y="2633"/>
                </a:lnTo>
                <a:lnTo>
                  <a:pt x="2433" y="2594"/>
                </a:lnTo>
                <a:lnTo>
                  <a:pt x="2405" y="2559"/>
                </a:lnTo>
                <a:lnTo>
                  <a:pt x="2373" y="2526"/>
                </a:lnTo>
                <a:lnTo>
                  <a:pt x="2338" y="2499"/>
                </a:lnTo>
                <a:lnTo>
                  <a:pt x="2299" y="2474"/>
                </a:lnTo>
                <a:lnTo>
                  <a:pt x="2258" y="2455"/>
                </a:lnTo>
                <a:lnTo>
                  <a:pt x="2213" y="2442"/>
                </a:lnTo>
                <a:lnTo>
                  <a:pt x="2167" y="2433"/>
                </a:lnTo>
                <a:lnTo>
                  <a:pt x="2119" y="2430"/>
                </a:lnTo>
                <a:lnTo>
                  <a:pt x="2115" y="2430"/>
                </a:lnTo>
                <a:lnTo>
                  <a:pt x="2102" y="2430"/>
                </a:lnTo>
                <a:lnTo>
                  <a:pt x="2084" y="2428"/>
                </a:lnTo>
                <a:lnTo>
                  <a:pt x="2060" y="2426"/>
                </a:lnTo>
                <a:lnTo>
                  <a:pt x="2031" y="2421"/>
                </a:lnTo>
                <a:lnTo>
                  <a:pt x="1999" y="2415"/>
                </a:lnTo>
                <a:lnTo>
                  <a:pt x="1965" y="2407"/>
                </a:lnTo>
                <a:lnTo>
                  <a:pt x="1927" y="2396"/>
                </a:lnTo>
                <a:lnTo>
                  <a:pt x="1890" y="2381"/>
                </a:lnTo>
                <a:lnTo>
                  <a:pt x="1469" y="2981"/>
                </a:lnTo>
                <a:lnTo>
                  <a:pt x="1452" y="3003"/>
                </a:lnTo>
                <a:lnTo>
                  <a:pt x="1431" y="3021"/>
                </a:lnTo>
                <a:lnTo>
                  <a:pt x="1409" y="3034"/>
                </a:lnTo>
                <a:lnTo>
                  <a:pt x="1383" y="3045"/>
                </a:lnTo>
                <a:lnTo>
                  <a:pt x="1357" y="3051"/>
                </a:lnTo>
                <a:lnTo>
                  <a:pt x="1329" y="3055"/>
                </a:lnTo>
                <a:lnTo>
                  <a:pt x="1329" y="3055"/>
                </a:lnTo>
                <a:lnTo>
                  <a:pt x="1302" y="3051"/>
                </a:lnTo>
                <a:lnTo>
                  <a:pt x="1275" y="3045"/>
                </a:lnTo>
                <a:lnTo>
                  <a:pt x="1251" y="3034"/>
                </a:lnTo>
                <a:lnTo>
                  <a:pt x="1228" y="3021"/>
                </a:lnTo>
                <a:lnTo>
                  <a:pt x="1208" y="3003"/>
                </a:lnTo>
                <a:lnTo>
                  <a:pt x="1190" y="2981"/>
                </a:lnTo>
                <a:lnTo>
                  <a:pt x="769" y="2381"/>
                </a:lnTo>
                <a:close/>
                <a:moveTo>
                  <a:pt x="1135" y="1929"/>
                </a:moveTo>
                <a:lnTo>
                  <a:pt x="1121" y="1984"/>
                </a:lnTo>
                <a:lnTo>
                  <a:pt x="1103" y="2038"/>
                </a:lnTo>
                <a:lnTo>
                  <a:pt x="1080" y="2089"/>
                </a:lnTo>
                <a:lnTo>
                  <a:pt x="1053" y="2138"/>
                </a:lnTo>
                <a:lnTo>
                  <a:pt x="1021" y="2184"/>
                </a:lnTo>
                <a:lnTo>
                  <a:pt x="986" y="2226"/>
                </a:lnTo>
                <a:lnTo>
                  <a:pt x="947" y="2265"/>
                </a:lnTo>
                <a:lnTo>
                  <a:pt x="906" y="2302"/>
                </a:lnTo>
                <a:lnTo>
                  <a:pt x="1319" y="2890"/>
                </a:lnTo>
                <a:lnTo>
                  <a:pt x="1322" y="2893"/>
                </a:lnTo>
                <a:lnTo>
                  <a:pt x="1325" y="2895"/>
                </a:lnTo>
                <a:lnTo>
                  <a:pt x="1329" y="2897"/>
                </a:lnTo>
                <a:lnTo>
                  <a:pt x="1334" y="2895"/>
                </a:lnTo>
                <a:lnTo>
                  <a:pt x="1338" y="2893"/>
                </a:lnTo>
                <a:lnTo>
                  <a:pt x="1341" y="2890"/>
                </a:lnTo>
                <a:lnTo>
                  <a:pt x="1754" y="2302"/>
                </a:lnTo>
                <a:lnTo>
                  <a:pt x="1712" y="2265"/>
                </a:lnTo>
                <a:lnTo>
                  <a:pt x="1673" y="2226"/>
                </a:lnTo>
                <a:lnTo>
                  <a:pt x="1637" y="2184"/>
                </a:lnTo>
                <a:lnTo>
                  <a:pt x="1607" y="2138"/>
                </a:lnTo>
                <a:lnTo>
                  <a:pt x="1579" y="2089"/>
                </a:lnTo>
                <a:lnTo>
                  <a:pt x="1557" y="2038"/>
                </a:lnTo>
                <a:lnTo>
                  <a:pt x="1538" y="1985"/>
                </a:lnTo>
                <a:lnTo>
                  <a:pt x="1525" y="1929"/>
                </a:lnTo>
                <a:lnTo>
                  <a:pt x="1478" y="1945"/>
                </a:lnTo>
                <a:lnTo>
                  <a:pt x="1429" y="1956"/>
                </a:lnTo>
                <a:lnTo>
                  <a:pt x="1380" y="1962"/>
                </a:lnTo>
                <a:lnTo>
                  <a:pt x="1329" y="1964"/>
                </a:lnTo>
                <a:lnTo>
                  <a:pt x="1280" y="1962"/>
                </a:lnTo>
                <a:lnTo>
                  <a:pt x="1230" y="1955"/>
                </a:lnTo>
                <a:lnTo>
                  <a:pt x="1181" y="1944"/>
                </a:lnTo>
                <a:lnTo>
                  <a:pt x="1135" y="1929"/>
                </a:lnTo>
                <a:close/>
                <a:moveTo>
                  <a:pt x="992" y="806"/>
                </a:moveTo>
                <a:lnTo>
                  <a:pt x="964" y="867"/>
                </a:lnTo>
                <a:lnTo>
                  <a:pt x="931" y="925"/>
                </a:lnTo>
                <a:lnTo>
                  <a:pt x="895" y="980"/>
                </a:lnTo>
                <a:lnTo>
                  <a:pt x="855" y="1032"/>
                </a:lnTo>
                <a:lnTo>
                  <a:pt x="811" y="1082"/>
                </a:lnTo>
                <a:lnTo>
                  <a:pt x="763" y="1127"/>
                </a:lnTo>
                <a:lnTo>
                  <a:pt x="773" y="1196"/>
                </a:lnTo>
                <a:lnTo>
                  <a:pt x="787" y="1263"/>
                </a:lnTo>
                <a:lnTo>
                  <a:pt x="805" y="1328"/>
                </a:lnTo>
                <a:lnTo>
                  <a:pt x="828" y="1390"/>
                </a:lnTo>
                <a:lnTo>
                  <a:pt x="854" y="1450"/>
                </a:lnTo>
                <a:lnTo>
                  <a:pt x="884" y="1506"/>
                </a:lnTo>
                <a:lnTo>
                  <a:pt x="917" y="1558"/>
                </a:lnTo>
                <a:lnTo>
                  <a:pt x="954" y="1608"/>
                </a:lnTo>
                <a:lnTo>
                  <a:pt x="994" y="1652"/>
                </a:lnTo>
                <a:lnTo>
                  <a:pt x="1037" y="1693"/>
                </a:lnTo>
                <a:lnTo>
                  <a:pt x="1082" y="1727"/>
                </a:lnTo>
                <a:lnTo>
                  <a:pt x="1129" y="1755"/>
                </a:lnTo>
                <a:lnTo>
                  <a:pt x="1178" y="1778"/>
                </a:lnTo>
                <a:lnTo>
                  <a:pt x="1228" y="1793"/>
                </a:lnTo>
                <a:lnTo>
                  <a:pt x="1279" y="1803"/>
                </a:lnTo>
                <a:lnTo>
                  <a:pt x="1329" y="1806"/>
                </a:lnTo>
                <a:lnTo>
                  <a:pt x="1382" y="1803"/>
                </a:lnTo>
                <a:lnTo>
                  <a:pt x="1433" y="1793"/>
                </a:lnTo>
                <a:lnTo>
                  <a:pt x="1482" y="1778"/>
                </a:lnTo>
                <a:lnTo>
                  <a:pt x="1529" y="1756"/>
                </a:lnTo>
                <a:lnTo>
                  <a:pt x="1576" y="1729"/>
                </a:lnTo>
                <a:lnTo>
                  <a:pt x="1619" y="1696"/>
                </a:lnTo>
                <a:lnTo>
                  <a:pt x="1661" y="1659"/>
                </a:lnTo>
                <a:lnTo>
                  <a:pt x="1700" y="1616"/>
                </a:lnTo>
                <a:lnTo>
                  <a:pt x="1736" y="1570"/>
                </a:lnTo>
                <a:lnTo>
                  <a:pt x="1769" y="1519"/>
                </a:lnTo>
                <a:lnTo>
                  <a:pt x="1798" y="1465"/>
                </a:lnTo>
                <a:lnTo>
                  <a:pt x="1826" y="1406"/>
                </a:lnTo>
                <a:lnTo>
                  <a:pt x="1849" y="1345"/>
                </a:lnTo>
                <a:lnTo>
                  <a:pt x="1868" y="1281"/>
                </a:lnTo>
                <a:lnTo>
                  <a:pt x="1883" y="1213"/>
                </a:lnTo>
                <a:lnTo>
                  <a:pt x="1895" y="1144"/>
                </a:lnTo>
                <a:lnTo>
                  <a:pt x="1902" y="1073"/>
                </a:lnTo>
                <a:lnTo>
                  <a:pt x="1904" y="999"/>
                </a:lnTo>
                <a:lnTo>
                  <a:pt x="1904" y="998"/>
                </a:lnTo>
                <a:lnTo>
                  <a:pt x="1889" y="972"/>
                </a:lnTo>
                <a:lnTo>
                  <a:pt x="1870" y="947"/>
                </a:lnTo>
                <a:lnTo>
                  <a:pt x="1849" y="927"/>
                </a:lnTo>
                <a:lnTo>
                  <a:pt x="1824" y="910"/>
                </a:lnTo>
                <a:lnTo>
                  <a:pt x="1795" y="897"/>
                </a:lnTo>
                <a:lnTo>
                  <a:pt x="1766" y="890"/>
                </a:lnTo>
                <a:lnTo>
                  <a:pt x="1734" y="887"/>
                </a:lnTo>
                <a:lnTo>
                  <a:pt x="1198" y="887"/>
                </a:lnTo>
                <a:lnTo>
                  <a:pt x="1158" y="885"/>
                </a:lnTo>
                <a:lnTo>
                  <a:pt x="1121" y="877"/>
                </a:lnTo>
                <a:lnTo>
                  <a:pt x="1084" y="865"/>
                </a:lnTo>
                <a:lnTo>
                  <a:pt x="1049" y="848"/>
                </a:lnTo>
                <a:lnTo>
                  <a:pt x="1016" y="827"/>
                </a:lnTo>
                <a:lnTo>
                  <a:pt x="992" y="806"/>
                </a:lnTo>
                <a:close/>
                <a:moveTo>
                  <a:pt x="1396" y="158"/>
                </a:moveTo>
                <a:lnTo>
                  <a:pt x="1344" y="160"/>
                </a:lnTo>
                <a:lnTo>
                  <a:pt x="1293" y="168"/>
                </a:lnTo>
                <a:lnTo>
                  <a:pt x="1243" y="180"/>
                </a:lnTo>
                <a:lnTo>
                  <a:pt x="1193" y="198"/>
                </a:lnTo>
                <a:lnTo>
                  <a:pt x="1145" y="221"/>
                </a:lnTo>
                <a:lnTo>
                  <a:pt x="1129" y="227"/>
                </a:lnTo>
                <a:lnTo>
                  <a:pt x="1112" y="230"/>
                </a:lnTo>
                <a:lnTo>
                  <a:pt x="1066" y="234"/>
                </a:lnTo>
                <a:lnTo>
                  <a:pt x="1021" y="244"/>
                </a:lnTo>
                <a:lnTo>
                  <a:pt x="978" y="260"/>
                </a:lnTo>
                <a:lnTo>
                  <a:pt x="936" y="281"/>
                </a:lnTo>
                <a:lnTo>
                  <a:pt x="896" y="305"/>
                </a:lnTo>
                <a:lnTo>
                  <a:pt x="860" y="335"/>
                </a:lnTo>
                <a:lnTo>
                  <a:pt x="828" y="368"/>
                </a:lnTo>
                <a:lnTo>
                  <a:pt x="797" y="405"/>
                </a:lnTo>
                <a:lnTo>
                  <a:pt x="769" y="445"/>
                </a:lnTo>
                <a:lnTo>
                  <a:pt x="746" y="489"/>
                </a:lnTo>
                <a:lnTo>
                  <a:pt x="725" y="536"/>
                </a:lnTo>
                <a:lnTo>
                  <a:pt x="708" y="584"/>
                </a:lnTo>
                <a:lnTo>
                  <a:pt x="695" y="635"/>
                </a:lnTo>
                <a:lnTo>
                  <a:pt x="686" y="688"/>
                </a:lnTo>
                <a:lnTo>
                  <a:pt x="681" y="742"/>
                </a:lnTo>
                <a:lnTo>
                  <a:pt x="679" y="798"/>
                </a:lnTo>
                <a:lnTo>
                  <a:pt x="682" y="854"/>
                </a:lnTo>
                <a:lnTo>
                  <a:pt x="689" y="911"/>
                </a:lnTo>
                <a:lnTo>
                  <a:pt x="701" y="968"/>
                </a:lnTo>
                <a:lnTo>
                  <a:pt x="742" y="923"/>
                </a:lnTo>
                <a:lnTo>
                  <a:pt x="778" y="873"/>
                </a:lnTo>
                <a:lnTo>
                  <a:pt x="810" y="821"/>
                </a:lnTo>
                <a:lnTo>
                  <a:pt x="838" y="766"/>
                </a:lnTo>
                <a:lnTo>
                  <a:pt x="860" y="708"/>
                </a:lnTo>
                <a:lnTo>
                  <a:pt x="878" y="649"/>
                </a:lnTo>
                <a:lnTo>
                  <a:pt x="886" y="630"/>
                </a:lnTo>
                <a:lnTo>
                  <a:pt x="896" y="613"/>
                </a:lnTo>
                <a:lnTo>
                  <a:pt x="911" y="599"/>
                </a:lnTo>
                <a:lnTo>
                  <a:pt x="927" y="589"/>
                </a:lnTo>
                <a:lnTo>
                  <a:pt x="946" y="581"/>
                </a:lnTo>
                <a:lnTo>
                  <a:pt x="966" y="577"/>
                </a:lnTo>
                <a:lnTo>
                  <a:pt x="986" y="578"/>
                </a:lnTo>
                <a:lnTo>
                  <a:pt x="1007" y="583"/>
                </a:lnTo>
                <a:lnTo>
                  <a:pt x="1024" y="592"/>
                </a:lnTo>
                <a:lnTo>
                  <a:pt x="1039" y="605"/>
                </a:lnTo>
                <a:lnTo>
                  <a:pt x="1052" y="619"/>
                </a:lnTo>
                <a:lnTo>
                  <a:pt x="1062" y="637"/>
                </a:lnTo>
                <a:lnTo>
                  <a:pt x="1074" y="662"/>
                </a:lnTo>
                <a:lnTo>
                  <a:pt x="1090" y="683"/>
                </a:lnTo>
                <a:lnTo>
                  <a:pt x="1110" y="700"/>
                </a:lnTo>
                <a:lnTo>
                  <a:pt x="1130" y="713"/>
                </a:lnTo>
                <a:lnTo>
                  <a:pt x="1152" y="722"/>
                </a:lnTo>
                <a:lnTo>
                  <a:pt x="1174" y="728"/>
                </a:lnTo>
                <a:lnTo>
                  <a:pt x="1198" y="730"/>
                </a:lnTo>
                <a:lnTo>
                  <a:pt x="1734" y="730"/>
                </a:lnTo>
                <a:lnTo>
                  <a:pt x="1780" y="733"/>
                </a:lnTo>
                <a:lnTo>
                  <a:pt x="1826" y="742"/>
                </a:lnTo>
                <a:lnTo>
                  <a:pt x="1868" y="757"/>
                </a:lnTo>
                <a:lnTo>
                  <a:pt x="1908" y="777"/>
                </a:lnTo>
                <a:lnTo>
                  <a:pt x="1945" y="803"/>
                </a:lnTo>
                <a:lnTo>
                  <a:pt x="1978" y="833"/>
                </a:lnTo>
                <a:lnTo>
                  <a:pt x="1979" y="801"/>
                </a:lnTo>
                <a:lnTo>
                  <a:pt x="1976" y="735"/>
                </a:lnTo>
                <a:lnTo>
                  <a:pt x="1968" y="671"/>
                </a:lnTo>
                <a:lnTo>
                  <a:pt x="1953" y="610"/>
                </a:lnTo>
                <a:lnTo>
                  <a:pt x="1934" y="550"/>
                </a:lnTo>
                <a:lnTo>
                  <a:pt x="1908" y="494"/>
                </a:lnTo>
                <a:lnTo>
                  <a:pt x="1880" y="441"/>
                </a:lnTo>
                <a:lnTo>
                  <a:pt x="1846" y="391"/>
                </a:lnTo>
                <a:lnTo>
                  <a:pt x="1808" y="346"/>
                </a:lnTo>
                <a:lnTo>
                  <a:pt x="1767" y="304"/>
                </a:lnTo>
                <a:lnTo>
                  <a:pt x="1722" y="267"/>
                </a:lnTo>
                <a:lnTo>
                  <a:pt x="1673" y="235"/>
                </a:lnTo>
                <a:lnTo>
                  <a:pt x="1623" y="208"/>
                </a:lnTo>
                <a:lnTo>
                  <a:pt x="1569" y="187"/>
                </a:lnTo>
                <a:lnTo>
                  <a:pt x="1514" y="171"/>
                </a:lnTo>
                <a:lnTo>
                  <a:pt x="1455" y="161"/>
                </a:lnTo>
                <a:lnTo>
                  <a:pt x="1396" y="158"/>
                </a:lnTo>
                <a:close/>
                <a:moveTo>
                  <a:pt x="1396" y="0"/>
                </a:moveTo>
                <a:lnTo>
                  <a:pt x="1463" y="3"/>
                </a:lnTo>
                <a:lnTo>
                  <a:pt x="1528" y="13"/>
                </a:lnTo>
                <a:lnTo>
                  <a:pt x="1593" y="29"/>
                </a:lnTo>
                <a:lnTo>
                  <a:pt x="1654" y="50"/>
                </a:lnTo>
                <a:lnTo>
                  <a:pt x="1713" y="77"/>
                </a:lnTo>
                <a:lnTo>
                  <a:pt x="1770" y="109"/>
                </a:lnTo>
                <a:lnTo>
                  <a:pt x="1823" y="146"/>
                </a:lnTo>
                <a:lnTo>
                  <a:pt x="1872" y="189"/>
                </a:lnTo>
                <a:lnTo>
                  <a:pt x="1919" y="234"/>
                </a:lnTo>
                <a:lnTo>
                  <a:pt x="1962" y="285"/>
                </a:lnTo>
                <a:lnTo>
                  <a:pt x="2000" y="339"/>
                </a:lnTo>
                <a:lnTo>
                  <a:pt x="2035" y="397"/>
                </a:lnTo>
                <a:lnTo>
                  <a:pt x="2065" y="458"/>
                </a:lnTo>
                <a:lnTo>
                  <a:pt x="2090" y="522"/>
                </a:lnTo>
                <a:lnTo>
                  <a:pt x="2111" y="589"/>
                </a:lnTo>
                <a:lnTo>
                  <a:pt x="2124" y="657"/>
                </a:lnTo>
                <a:lnTo>
                  <a:pt x="2134" y="728"/>
                </a:lnTo>
                <a:lnTo>
                  <a:pt x="2137" y="801"/>
                </a:lnTo>
                <a:lnTo>
                  <a:pt x="2134" y="870"/>
                </a:lnTo>
                <a:lnTo>
                  <a:pt x="2126" y="937"/>
                </a:lnTo>
                <a:lnTo>
                  <a:pt x="2113" y="1003"/>
                </a:lnTo>
                <a:lnTo>
                  <a:pt x="2095" y="1068"/>
                </a:lnTo>
                <a:lnTo>
                  <a:pt x="2071" y="1131"/>
                </a:lnTo>
                <a:lnTo>
                  <a:pt x="2063" y="1147"/>
                </a:lnTo>
                <a:lnTo>
                  <a:pt x="2051" y="1158"/>
                </a:lnTo>
                <a:lnTo>
                  <a:pt x="2041" y="1230"/>
                </a:lnTo>
                <a:lnTo>
                  <a:pt x="2025" y="1300"/>
                </a:lnTo>
                <a:lnTo>
                  <a:pt x="2006" y="1368"/>
                </a:lnTo>
                <a:lnTo>
                  <a:pt x="1984" y="1435"/>
                </a:lnTo>
                <a:lnTo>
                  <a:pt x="1957" y="1499"/>
                </a:lnTo>
                <a:lnTo>
                  <a:pt x="1926" y="1559"/>
                </a:lnTo>
                <a:lnTo>
                  <a:pt x="1893" y="1617"/>
                </a:lnTo>
                <a:lnTo>
                  <a:pt x="1854" y="1673"/>
                </a:lnTo>
                <a:lnTo>
                  <a:pt x="1813" y="1726"/>
                </a:lnTo>
                <a:lnTo>
                  <a:pt x="1769" y="1772"/>
                </a:lnTo>
                <a:lnTo>
                  <a:pt x="1722" y="1815"/>
                </a:lnTo>
                <a:lnTo>
                  <a:pt x="1673" y="1853"/>
                </a:lnTo>
                <a:lnTo>
                  <a:pt x="1682" y="1904"/>
                </a:lnTo>
                <a:lnTo>
                  <a:pt x="1695" y="1952"/>
                </a:lnTo>
                <a:lnTo>
                  <a:pt x="1710" y="1995"/>
                </a:lnTo>
                <a:lnTo>
                  <a:pt x="1728" y="2033"/>
                </a:lnTo>
                <a:lnTo>
                  <a:pt x="1749" y="2069"/>
                </a:lnTo>
                <a:lnTo>
                  <a:pt x="1771" y="2100"/>
                </a:lnTo>
                <a:lnTo>
                  <a:pt x="1794" y="2129"/>
                </a:lnTo>
                <a:lnTo>
                  <a:pt x="1819" y="2153"/>
                </a:lnTo>
                <a:lnTo>
                  <a:pt x="1846" y="2175"/>
                </a:lnTo>
                <a:lnTo>
                  <a:pt x="1872" y="2194"/>
                </a:lnTo>
                <a:lnTo>
                  <a:pt x="1900" y="2210"/>
                </a:lnTo>
                <a:lnTo>
                  <a:pt x="1926" y="2224"/>
                </a:lnTo>
                <a:lnTo>
                  <a:pt x="1954" y="2236"/>
                </a:lnTo>
                <a:lnTo>
                  <a:pt x="1980" y="2245"/>
                </a:lnTo>
                <a:lnTo>
                  <a:pt x="2005" y="2254"/>
                </a:lnTo>
                <a:lnTo>
                  <a:pt x="2029" y="2259"/>
                </a:lnTo>
                <a:lnTo>
                  <a:pt x="2051" y="2264"/>
                </a:lnTo>
                <a:lnTo>
                  <a:pt x="2072" y="2268"/>
                </a:lnTo>
                <a:lnTo>
                  <a:pt x="2090" y="2270"/>
                </a:lnTo>
                <a:lnTo>
                  <a:pt x="2106" y="2272"/>
                </a:lnTo>
                <a:lnTo>
                  <a:pt x="2119" y="2272"/>
                </a:lnTo>
                <a:lnTo>
                  <a:pt x="2130" y="2273"/>
                </a:lnTo>
                <a:lnTo>
                  <a:pt x="2135" y="2273"/>
                </a:lnTo>
                <a:lnTo>
                  <a:pt x="2138" y="2273"/>
                </a:lnTo>
                <a:lnTo>
                  <a:pt x="2195" y="2278"/>
                </a:lnTo>
                <a:lnTo>
                  <a:pt x="2250" y="2289"/>
                </a:lnTo>
                <a:lnTo>
                  <a:pt x="2303" y="2305"/>
                </a:lnTo>
                <a:lnTo>
                  <a:pt x="2354" y="2326"/>
                </a:lnTo>
                <a:lnTo>
                  <a:pt x="2402" y="2352"/>
                </a:lnTo>
                <a:lnTo>
                  <a:pt x="2446" y="2383"/>
                </a:lnTo>
                <a:lnTo>
                  <a:pt x="2487" y="2418"/>
                </a:lnTo>
                <a:lnTo>
                  <a:pt x="2526" y="2457"/>
                </a:lnTo>
                <a:lnTo>
                  <a:pt x="2558" y="2500"/>
                </a:lnTo>
                <a:lnTo>
                  <a:pt x="2588" y="2545"/>
                </a:lnTo>
                <a:lnTo>
                  <a:pt x="2613" y="2594"/>
                </a:lnTo>
                <a:lnTo>
                  <a:pt x="2632" y="2646"/>
                </a:lnTo>
                <a:lnTo>
                  <a:pt x="2647" y="2699"/>
                </a:lnTo>
                <a:lnTo>
                  <a:pt x="2656" y="2755"/>
                </a:lnTo>
                <a:lnTo>
                  <a:pt x="2659" y="2813"/>
                </a:lnTo>
                <a:lnTo>
                  <a:pt x="2659" y="3422"/>
                </a:lnTo>
                <a:lnTo>
                  <a:pt x="2657" y="3442"/>
                </a:lnTo>
                <a:lnTo>
                  <a:pt x="2648" y="3461"/>
                </a:lnTo>
                <a:lnTo>
                  <a:pt x="2636" y="3477"/>
                </a:lnTo>
                <a:lnTo>
                  <a:pt x="2620" y="3489"/>
                </a:lnTo>
                <a:lnTo>
                  <a:pt x="2602" y="3497"/>
                </a:lnTo>
                <a:lnTo>
                  <a:pt x="2581" y="3500"/>
                </a:lnTo>
                <a:lnTo>
                  <a:pt x="78" y="3500"/>
                </a:lnTo>
                <a:lnTo>
                  <a:pt x="58" y="3497"/>
                </a:lnTo>
                <a:lnTo>
                  <a:pt x="39" y="3489"/>
                </a:lnTo>
                <a:lnTo>
                  <a:pt x="23" y="3477"/>
                </a:lnTo>
                <a:lnTo>
                  <a:pt x="11" y="3461"/>
                </a:lnTo>
                <a:lnTo>
                  <a:pt x="3" y="3442"/>
                </a:lnTo>
                <a:lnTo>
                  <a:pt x="0" y="3422"/>
                </a:lnTo>
                <a:lnTo>
                  <a:pt x="0" y="2813"/>
                </a:lnTo>
                <a:lnTo>
                  <a:pt x="3" y="2755"/>
                </a:lnTo>
                <a:lnTo>
                  <a:pt x="12" y="2699"/>
                </a:lnTo>
                <a:lnTo>
                  <a:pt x="26" y="2646"/>
                </a:lnTo>
                <a:lnTo>
                  <a:pt x="47" y="2594"/>
                </a:lnTo>
                <a:lnTo>
                  <a:pt x="71" y="2545"/>
                </a:lnTo>
                <a:lnTo>
                  <a:pt x="100" y="2500"/>
                </a:lnTo>
                <a:lnTo>
                  <a:pt x="134" y="2457"/>
                </a:lnTo>
                <a:lnTo>
                  <a:pt x="171" y="2418"/>
                </a:lnTo>
                <a:lnTo>
                  <a:pt x="213" y="2383"/>
                </a:lnTo>
                <a:lnTo>
                  <a:pt x="258" y="2352"/>
                </a:lnTo>
                <a:lnTo>
                  <a:pt x="306" y="2326"/>
                </a:lnTo>
                <a:lnTo>
                  <a:pt x="357" y="2305"/>
                </a:lnTo>
                <a:lnTo>
                  <a:pt x="410" y="2289"/>
                </a:lnTo>
                <a:lnTo>
                  <a:pt x="465" y="2278"/>
                </a:lnTo>
                <a:lnTo>
                  <a:pt x="522" y="2273"/>
                </a:lnTo>
                <a:lnTo>
                  <a:pt x="524" y="2273"/>
                </a:lnTo>
                <a:lnTo>
                  <a:pt x="530" y="2273"/>
                </a:lnTo>
                <a:lnTo>
                  <a:pt x="540" y="2272"/>
                </a:lnTo>
                <a:lnTo>
                  <a:pt x="552" y="2272"/>
                </a:lnTo>
                <a:lnTo>
                  <a:pt x="568" y="2270"/>
                </a:lnTo>
                <a:lnTo>
                  <a:pt x="586" y="2268"/>
                </a:lnTo>
                <a:lnTo>
                  <a:pt x="608" y="2264"/>
                </a:lnTo>
                <a:lnTo>
                  <a:pt x="630" y="2259"/>
                </a:lnTo>
                <a:lnTo>
                  <a:pt x="654" y="2254"/>
                </a:lnTo>
                <a:lnTo>
                  <a:pt x="679" y="2245"/>
                </a:lnTo>
                <a:lnTo>
                  <a:pt x="706" y="2236"/>
                </a:lnTo>
                <a:lnTo>
                  <a:pt x="732" y="2224"/>
                </a:lnTo>
                <a:lnTo>
                  <a:pt x="760" y="2210"/>
                </a:lnTo>
                <a:lnTo>
                  <a:pt x="786" y="2194"/>
                </a:lnTo>
                <a:lnTo>
                  <a:pt x="814" y="2175"/>
                </a:lnTo>
                <a:lnTo>
                  <a:pt x="839" y="2153"/>
                </a:lnTo>
                <a:lnTo>
                  <a:pt x="865" y="2129"/>
                </a:lnTo>
                <a:lnTo>
                  <a:pt x="889" y="2100"/>
                </a:lnTo>
                <a:lnTo>
                  <a:pt x="911" y="2068"/>
                </a:lnTo>
                <a:lnTo>
                  <a:pt x="931" y="2033"/>
                </a:lnTo>
                <a:lnTo>
                  <a:pt x="949" y="1994"/>
                </a:lnTo>
                <a:lnTo>
                  <a:pt x="964" y="1952"/>
                </a:lnTo>
                <a:lnTo>
                  <a:pt x="977" y="1904"/>
                </a:lnTo>
                <a:lnTo>
                  <a:pt x="986" y="1852"/>
                </a:lnTo>
                <a:lnTo>
                  <a:pt x="935" y="1812"/>
                </a:lnTo>
                <a:lnTo>
                  <a:pt x="885" y="1767"/>
                </a:lnTo>
                <a:lnTo>
                  <a:pt x="839" y="1716"/>
                </a:lnTo>
                <a:lnTo>
                  <a:pt x="796" y="1661"/>
                </a:lnTo>
                <a:lnTo>
                  <a:pt x="757" y="1602"/>
                </a:lnTo>
                <a:lnTo>
                  <a:pt x="722" y="1538"/>
                </a:lnTo>
                <a:lnTo>
                  <a:pt x="690" y="1470"/>
                </a:lnTo>
                <a:lnTo>
                  <a:pt x="663" y="1398"/>
                </a:lnTo>
                <a:lnTo>
                  <a:pt x="640" y="1324"/>
                </a:lnTo>
                <a:lnTo>
                  <a:pt x="622" y="1245"/>
                </a:lnTo>
                <a:lnTo>
                  <a:pt x="609" y="1165"/>
                </a:lnTo>
                <a:lnTo>
                  <a:pt x="598" y="1152"/>
                </a:lnTo>
                <a:lnTo>
                  <a:pt x="591" y="1137"/>
                </a:lnTo>
                <a:lnTo>
                  <a:pt x="568" y="1078"/>
                </a:lnTo>
                <a:lnTo>
                  <a:pt x="550" y="1016"/>
                </a:lnTo>
                <a:lnTo>
                  <a:pt x="537" y="950"/>
                </a:lnTo>
                <a:lnTo>
                  <a:pt x="527" y="885"/>
                </a:lnTo>
                <a:lnTo>
                  <a:pt x="522" y="819"/>
                </a:lnTo>
                <a:lnTo>
                  <a:pt x="523" y="754"/>
                </a:lnTo>
                <a:lnTo>
                  <a:pt x="527" y="689"/>
                </a:lnTo>
                <a:lnTo>
                  <a:pt x="537" y="626"/>
                </a:lnTo>
                <a:lnTo>
                  <a:pt x="551" y="563"/>
                </a:lnTo>
                <a:lnTo>
                  <a:pt x="570" y="503"/>
                </a:lnTo>
                <a:lnTo>
                  <a:pt x="594" y="444"/>
                </a:lnTo>
                <a:lnTo>
                  <a:pt x="622" y="387"/>
                </a:lnTo>
                <a:lnTo>
                  <a:pt x="655" y="334"/>
                </a:lnTo>
                <a:lnTo>
                  <a:pt x="692" y="285"/>
                </a:lnTo>
                <a:lnTo>
                  <a:pt x="731" y="241"/>
                </a:lnTo>
                <a:lnTo>
                  <a:pt x="775" y="200"/>
                </a:lnTo>
                <a:lnTo>
                  <a:pt x="821" y="167"/>
                </a:lnTo>
                <a:lnTo>
                  <a:pt x="871" y="137"/>
                </a:lnTo>
                <a:lnTo>
                  <a:pt x="923" y="112"/>
                </a:lnTo>
                <a:lnTo>
                  <a:pt x="978" y="93"/>
                </a:lnTo>
                <a:lnTo>
                  <a:pt x="1032" y="81"/>
                </a:lnTo>
                <a:lnTo>
                  <a:pt x="1087" y="73"/>
                </a:lnTo>
                <a:lnTo>
                  <a:pt x="1146" y="47"/>
                </a:lnTo>
                <a:lnTo>
                  <a:pt x="1208" y="27"/>
                </a:lnTo>
                <a:lnTo>
                  <a:pt x="1269" y="12"/>
                </a:lnTo>
                <a:lnTo>
                  <a:pt x="1332" y="3"/>
                </a:lnTo>
                <a:lnTo>
                  <a:pt x="1396" y="0"/>
                </a:lnTo>
                <a:close/>
              </a:path>
            </a:pathLst>
          </a:custGeom>
          <a:solidFill>
            <a:schemeClr val="bg1">
              <a:lumMod val="50000"/>
            </a:schemeClr>
          </a:solidFill>
          <a:ln w="0">
            <a:noFill/>
            <a:prstDash val="solid"/>
            <a:round/>
          </a:ln>
        </p:spPr>
        <p:txBody>
          <a:bodyPr vert="horz" wrap="square" lIns="91440" tIns="45720" rIns="91440" bIns="45720" numCol="1" anchor="t" anchorCtr="0" compatLnSpc="1"/>
          <a:lstStyle/>
          <a:p>
            <a:endParaRPr lang="en-US">
              <a:cs typeface="+mn-ea"/>
              <a:sym typeface="+mn-lt"/>
            </a:endParaRPr>
          </a:p>
        </p:txBody>
      </p:sp>
      <p:sp>
        <p:nvSpPr>
          <p:cNvPr id="22" name="Inhaltsplatzhalter 4"/>
          <p:cNvSpPr txBox="1"/>
          <p:nvPr/>
        </p:nvSpPr>
        <p:spPr>
          <a:xfrm>
            <a:off x="434340" y="4489768"/>
            <a:ext cx="3477895" cy="430530"/>
          </a:xfrm>
          <a:prstGeom prst="rect">
            <a:avLst/>
          </a:prstGeom>
        </p:spPr>
        <p:txBody>
          <a:bodyPr wrap="square" lIns="0" tIns="0" rIns="0" bIns="0" anchor="ctr" anchorCtr="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fontAlgn="auto">
              <a:lnSpc>
                <a:spcPct val="100000"/>
              </a:lnSpc>
              <a:spcAft>
                <a:spcPts val="0"/>
              </a:spcAft>
              <a:buNone/>
            </a:pPr>
            <a:r>
              <a:rPr sz="1400" b="1" dirty="0">
                <a:solidFill>
                  <a:schemeClr val="tx1">
                    <a:lumMod val="75000"/>
                    <a:lumOff val="25000"/>
                  </a:schemeClr>
                </a:solidFill>
                <a:latin typeface="+mn-lt"/>
                <a:cs typeface="+mn-ea"/>
                <a:sym typeface="+mn-lt"/>
              </a:rPr>
              <a:t>（一）楼梯段尺寸</a:t>
            </a:r>
            <a:endParaRPr sz="1400" dirty="0">
              <a:solidFill>
                <a:schemeClr val="tx1">
                  <a:lumMod val="85000"/>
                  <a:lumOff val="15000"/>
                </a:schemeClr>
              </a:solidFill>
              <a:latin typeface="+mn-lt"/>
              <a:cs typeface="+mn-ea"/>
              <a:sym typeface="+mn-lt"/>
            </a:endParaRPr>
          </a:p>
          <a:p>
            <a:pPr marL="0" indent="0" algn="r" fontAlgn="auto">
              <a:lnSpc>
                <a:spcPct val="100000"/>
              </a:lnSpc>
              <a:spcAft>
                <a:spcPts val="0"/>
              </a:spcAft>
              <a:buNone/>
            </a:pPr>
            <a:r>
              <a:rPr sz="1400" dirty="0">
                <a:solidFill>
                  <a:schemeClr val="tx1">
                    <a:lumMod val="85000"/>
                    <a:lumOff val="15000"/>
                  </a:schemeClr>
                </a:solidFill>
                <a:latin typeface="+mn-lt"/>
                <a:cs typeface="+mn-ea"/>
                <a:sym typeface="+mn-lt"/>
              </a:rPr>
              <a:t>梯段尺寸分为梯段宽度和梯段长度。</a:t>
            </a:r>
          </a:p>
        </p:txBody>
      </p:sp>
      <p:sp>
        <p:nvSpPr>
          <p:cNvPr id="23" name="Inhaltsplatzhalter 4"/>
          <p:cNvSpPr txBox="1"/>
          <p:nvPr/>
        </p:nvSpPr>
        <p:spPr>
          <a:xfrm>
            <a:off x="810895" y="3562668"/>
            <a:ext cx="3810000" cy="645795"/>
          </a:xfrm>
          <a:prstGeom prst="rect">
            <a:avLst/>
          </a:prstGeom>
        </p:spPr>
        <p:txBody>
          <a:bodyPr wrap="square" lIns="0" tIns="0" rIns="0" bIns="0" anchor="ctr" anchorCtr="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fontAlgn="auto">
              <a:lnSpc>
                <a:spcPct val="100000"/>
              </a:lnSpc>
              <a:spcAft>
                <a:spcPts val="0"/>
              </a:spcAft>
              <a:buNone/>
            </a:pPr>
            <a:r>
              <a:rPr sz="1400" b="1" dirty="0">
                <a:solidFill>
                  <a:srgbClr val="F3901B"/>
                </a:solidFill>
                <a:latin typeface="+mn-lt"/>
                <a:cs typeface="+mn-ea"/>
                <a:sym typeface="+mn-lt"/>
              </a:rPr>
              <a:t>（二）楼梯的坡度与踏步尺寸</a:t>
            </a:r>
            <a:endParaRPr sz="1400" dirty="0">
              <a:solidFill>
                <a:schemeClr val="tx1">
                  <a:lumMod val="85000"/>
                  <a:lumOff val="15000"/>
                </a:schemeClr>
              </a:solidFill>
              <a:latin typeface="+mn-lt"/>
              <a:cs typeface="+mn-ea"/>
              <a:sym typeface="+mn-lt"/>
            </a:endParaRPr>
          </a:p>
          <a:p>
            <a:pPr marL="0" indent="0" algn="r" fontAlgn="auto">
              <a:lnSpc>
                <a:spcPct val="100000"/>
              </a:lnSpc>
              <a:spcAft>
                <a:spcPts val="0"/>
              </a:spcAft>
              <a:buNone/>
            </a:pPr>
            <a:r>
              <a:rPr sz="1400" dirty="0">
                <a:solidFill>
                  <a:schemeClr val="tx1">
                    <a:lumMod val="85000"/>
                    <a:lumOff val="15000"/>
                  </a:schemeClr>
                </a:solidFill>
                <a:latin typeface="+mn-lt"/>
                <a:cs typeface="+mn-ea"/>
                <a:sym typeface="+mn-lt"/>
              </a:rPr>
              <a:t>楼梯梯段的最大坡度不宜超过38°；当坡度小于20° 时，采用坡道；大于45° 时，则采用爬梯。</a:t>
            </a:r>
          </a:p>
        </p:txBody>
      </p:sp>
      <p:sp>
        <p:nvSpPr>
          <p:cNvPr id="24" name="Inhaltsplatzhalter 4"/>
          <p:cNvSpPr txBox="1"/>
          <p:nvPr/>
        </p:nvSpPr>
        <p:spPr>
          <a:xfrm>
            <a:off x="2672080" y="2706370"/>
            <a:ext cx="1743075" cy="215265"/>
          </a:xfrm>
          <a:prstGeom prst="rect">
            <a:avLst/>
          </a:prstGeom>
        </p:spPr>
        <p:txBody>
          <a:bodyPr wrap="square" lIns="0" tIns="0" rIns="0" bIns="0" anchor="ctr" anchorCtr="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fontAlgn="auto">
              <a:lnSpc>
                <a:spcPct val="100000"/>
              </a:lnSpc>
              <a:spcAft>
                <a:spcPts val="0"/>
              </a:spcAft>
              <a:buNone/>
            </a:pPr>
            <a:r>
              <a:rPr sz="1400" b="1" dirty="0">
                <a:solidFill>
                  <a:srgbClr val="C00000"/>
                </a:solidFill>
                <a:latin typeface="+mn-lt"/>
                <a:cs typeface="+mn-ea"/>
                <a:sym typeface="+mn-lt"/>
              </a:rPr>
              <a:t>（三）平台宽度</a:t>
            </a:r>
          </a:p>
        </p:txBody>
      </p:sp>
      <p:sp>
        <p:nvSpPr>
          <p:cNvPr id="25" name="Inhaltsplatzhalter 4"/>
          <p:cNvSpPr txBox="1"/>
          <p:nvPr/>
        </p:nvSpPr>
        <p:spPr>
          <a:xfrm>
            <a:off x="7602855" y="4762183"/>
            <a:ext cx="1763395" cy="215265"/>
          </a:xfrm>
          <a:prstGeom prst="rect">
            <a:avLst/>
          </a:prstGeom>
        </p:spPr>
        <p:txBody>
          <a:bodyPr wrap="square" lIns="0" tIns="0" rIns="0" bIns="0" anchor="ctr" anchorCtr="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fontAlgn="auto">
              <a:lnSpc>
                <a:spcPct val="100000"/>
              </a:lnSpc>
              <a:spcAft>
                <a:spcPts val="0"/>
              </a:spcAft>
              <a:buNone/>
            </a:pPr>
            <a:r>
              <a:rPr sz="1400" b="1" dirty="0">
                <a:solidFill>
                  <a:srgbClr val="0070C0"/>
                </a:solidFill>
                <a:latin typeface="+mn-lt"/>
                <a:cs typeface="+mn-ea"/>
                <a:sym typeface="+mn-lt"/>
              </a:rPr>
              <a:t>（七）楼梯净空高度</a:t>
            </a:r>
          </a:p>
        </p:txBody>
      </p:sp>
      <p:sp>
        <p:nvSpPr>
          <p:cNvPr id="26" name="Inhaltsplatzhalter 4"/>
          <p:cNvSpPr txBox="1"/>
          <p:nvPr/>
        </p:nvSpPr>
        <p:spPr>
          <a:xfrm>
            <a:off x="8276590" y="3734753"/>
            <a:ext cx="3378200" cy="645795"/>
          </a:xfrm>
          <a:prstGeom prst="rect">
            <a:avLst/>
          </a:prstGeom>
        </p:spPr>
        <p:txBody>
          <a:bodyPr wrap="square" lIns="0" tIns="0" rIns="0" bIns="0" anchor="ctr" anchorCtr="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fontAlgn="auto">
              <a:lnSpc>
                <a:spcPct val="100000"/>
              </a:lnSpc>
              <a:spcAft>
                <a:spcPts val="0"/>
              </a:spcAft>
              <a:buNone/>
            </a:pPr>
            <a:r>
              <a:rPr sz="1400" b="1" dirty="0">
                <a:solidFill>
                  <a:srgbClr val="FF0000"/>
                </a:solidFill>
                <a:latin typeface="+mn-lt"/>
                <a:cs typeface="+mn-ea"/>
                <a:sym typeface="+mn-lt"/>
              </a:rPr>
              <a:t>（六）楼梯栏杆扶手的高度</a:t>
            </a:r>
          </a:p>
          <a:p>
            <a:pPr marL="0" indent="0" fontAlgn="auto">
              <a:lnSpc>
                <a:spcPct val="100000"/>
              </a:lnSpc>
              <a:spcAft>
                <a:spcPts val="0"/>
              </a:spcAft>
              <a:buNone/>
            </a:pPr>
            <a:r>
              <a:rPr sz="1400" dirty="0">
                <a:solidFill>
                  <a:schemeClr val="tx1">
                    <a:lumMod val="85000"/>
                    <a:lumOff val="15000"/>
                  </a:schemeClr>
                </a:solidFill>
                <a:latin typeface="+mn-lt"/>
                <a:cs typeface="+mn-ea"/>
                <a:sym typeface="+mn-lt"/>
              </a:rPr>
              <a:t>楼梯栏杆扶手的高度，是指踏面前缘至扶手顶面的垂直距离。</a:t>
            </a:r>
          </a:p>
        </p:txBody>
      </p:sp>
      <p:sp>
        <p:nvSpPr>
          <p:cNvPr id="27" name="Inhaltsplatzhalter 4"/>
          <p:cNvSpPr txBox="1"/>
          <p:nvPr/>
        </p:nvSpPr>
        <p:spPr>
          <a:xfrm>
            <a:off x="7602855" y="2682558"/>
            <a:ext cx="3572510" cy="861695"/>
          </a:xfrm>
          <a:prstGeom prst="rect">
            <a:avLst/>
          </a:prstGeom>
        </p:spPr>
        <p:txBody>
          <a:bodyPr wrap="square" lIns="0" tIns="0" rIns="0" bIns="0" anchor="ctr" anchorCtr="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fontAlgn="auto">
              <a:lnSpc>
                <a:spcPct val="100000"/>
              </a:lnSpc>
              <a:spcAft>
                <a:spcPts val="0"/>
              </a:spcAft>
              <a:buNone/>
            </a:pPr>
            <a:r>
              <a:rPr sz="1400" b="1" dirty="0">
                <a:solidFill>
                  <a:srgbClr val="7030A0"/>
                </a:solidFill>
                <a:latin typeface="+mn-lt"/>
                <a:cs typeface="+mn-ea"/>
                <a:sym typeface="+mn-lt"/>
              </a:rPr>
              <a:t>（五）楼梯尺寸的确定</a:t>
            </a:r>
            <a:endParaRPr sz="1400" dirty="0">
              <a:solidFill>
                <a:schemeClr val="tx1">
                  <a:lumMod val="85000"/>
                  <a:lumOff val="15000"/>
                </a:schemeClr>
              </a:solidFill>
              <a:latin typeface="+mn-lt"/>
              <a:cs typeface="+mn-ea"/>
              <a:sym typeface="+mn-lt"/>
            </a:endParaRPr>
          </a:p>
          <a:p>
            <a:pPr marL="0" indent="0" fontAlgn="auto">
              <a:lnSpc>
                <a:spcPct val="100000"/>
              </a:lnSpc>
              <a:spcAft>
                <a:spcPts val="0"/>
              </a:spcAft>
              <a:buNone/>
            </a:pPr>
            <a:r>
              <a:rPr sz="1400" dirty="0">
                <a:solidFill>
                  <a:schemeClr val="tx1">
                    <a:lumMod val="85000"/>
                    <a:lumOff val="15000"/>
                  </a:schemeClr>
                </a:solidFill>
                <a:latin typeface="+mn-lt"/>
                <a:cs typeface="+mn-ea"/>
                <a:sym typeface="+mn-lt"/>
              </a:rPr>
              <a:t>设计楼梯主要是解决楼梯梯段和平台的设计，而梯段和平台的尺寸与楼梯间的开间、进深和层高有关。</a:t>
            </a:r>
          </a:p>
        </p:txBody>
      </p:sp>
      <p:sp>
        <p:nvSpPr>
          <p:cNvPr id="28" name="Inhaltsplatzhalter 4"/>
          <p:cNvSpPr txBox="1"/>
          <p:nvPr/>
        </p:nvSpPr>
        <p:spPr>
          <a:xfrm>
            <a:off x="6586131" y="1793911"/>
            <a:ext cx="3243992" cy="645795"/>
          </a:xfrm>
          <a:prstGeom prst="rect">
            <a:avLst/>
          </a:prstGeom>
        </p:spPr>
        <p:txBody>
          <a:bodyPr wrap="square" lIns="0" tIns="0" rIns="0" bIns="0" anchor="ctr" anchorCtr="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fontAlgn="auto">
              <a:lnSpc>
                <a:spcPct val="100000"/>
              </a:lnSpc>
              <a:spcAft>
                <a:spcPts val="0"/>
              </a:spcAft>
              <a:buNone/>
            </a:pPr>
            <a:r>
              <a:rPr sz="1400" b="1" dirty="0">
                <a:solidFill>
                  <a:srgbClr val="00B050"/>
                </a:solidFill>
                <a:latin typeface="+mn-lt"/>
                <a:cs typeface="+mn-ea"/>
                <a:sym typeface="+mn-lt"/>
              </a:rPr>
              <a:t>（四）梯井宽度</a:t>
            </a:r>
            <a:endParaRPr sz="1400" dirty="0">
              <a:solidFill>
                <a:schemeClr val="tx1">
                  <a:lumMod val="85000"/>
                  <a:lumOff val="15000"/>
                </a:schemeClr>
              </a:solidFill>
              <a:latin typeface="+mn-lt"/>
              <a:cs typeface="+mn-ea"/>
              <a:sym typeface="+mn-lt"/>
            </a:endParaRPr>
          </a:p>
          <a:p>
            <a:pPr marL="0" indent="0" fontAlgn="auto">
              <a:lnSpc>
                <a:spcPct val="100000"/>
              </a:lnSpc>
              <a:spcAft>
                <a:spcPts val="0"/>
              </a:spcAft>
              <a:buNone/>
            </a:pPr>
            <a:r>
              <a:rPr sz="1400" dirty="0">
                <a:solidFill>
                  <a:schemeClr val="tx1">
                    <a:lumMod val="85000"/>
                    <a:lumOff val="15000"/>
                  </a:schemeClr>
                </a:solidFill>
                <a:latin typeface="+mn-lt"/>
                <a:cs typeface="+mn-ea"/>
                <a:sym typeface="+mn-lt"/>
              </a:rPr>
              <a:t>所谓梯井，系指梯段之间形成的空当，此空当从顶层到底层贯通。</a:t>
            </a:r>
          </a:p>
        </p:txBody>
      </p:sp>
      <p:grpSp>
        <p:nvGrpSpPr>
          <p:cNvPr id="29" name="Group 5"/>
          <p:cNvGrpSpPr/>
          <p:nvPr/>
        </p:nvGrpSpPr>
        <p:grpSpPr>
          <a:xfrm>
            <a:off x="4660690" y="3633929"/>
            <a:ext cx="572092" cy="573477"/>
            <a:chOff x="4660690" y="3605354"/>
            <a:chExt cx="572092" cy="573477"/>
          </a:xfrm>
        </p:grpSpPr>
        <p:sp>
          <p:nvSpPr>
            <p:cNvPr id="30" name="Oval 64"/>
            <p:cNvSpPr>
              <a:spLocks noChangeArrowheads="1"/>
            </p:cNvSpPr>
            <p:nvPr/>
          </p:nvSpPr>
          <p:spPr bwMode="auto">
            <a:xfrm>
              <a:off x="4660690" y="3605354"/>
              <a:ext cx="572092" cy="573477"/>
            </a:xfrm>
            <a:prstGeom prst="ellipse">
              <a:avLst/>
            </a:prstGeom>
            <a:solidFill>
              <a:schemeClr val="accent2"/>
            </a:solidFill>
            <a:ln>
              <a:noFill/>
            </a:ln>
          </p:spPr>
          <p:txBody>
            <a:bodyPr vert="horz" wrap="square" lIns="91440" tIns="45720" rIns="91440" bIns="45720" numCol="1" anchor="t" anchorCtr="0" compatLnSpc="1"/>
            <a:lstStyle/>
            <a:p>
              <a:endParaRPr lang="en-US" sz="2000">
                <a:cs typeface="+mn-ea"/>
                <a:sym typeface="+mn-lt"/>
              </a:endParaRPr>
            </a:p>
          </p:txBody>
        </p:sp>
        <p:grpSp>
          <p:nvGrpSpPr>
            <p:cNvPr id="31" name="Group 64"/>
            <p:cNvGrpSpPr/>
            <p:nvPr/>
          </p:nvGrpSpPr>
          <p:grpSpPr>
            <a:xfrm>
              <a:off x="4788422" y="3733777"/>
              <a:ext cx="316629" cy="316630"/>
              <a:chOff x="10996613" y="1925638"/>
              <a:chExt cx="534987" cy="534988"/>
            </a:xfrm>
            <a:solidFill>
              <a:schemeClr val="bg1"/>
            </a:solidFill>
          </p:grpSpPr>
          <p:sp>
            <p:nvSpPr>
              <p:cNvPr id="32" name="Freeform 6"/>
              <p:cNvSpPr>
                <a:spLocks noEditPoints="1"/>
              </p:cNvSpPr>
              <p:nvPr/>
            </p:nvSpPr>
            <p:spPr bwMode="auto">
              <a:xfrm>
                <a:off x="10996613" y="1925638"/>
                <a:ext cx="534987" cy="534988"/>
              </a:xfrm>
              <a:custGeom>
                <a:avLst/>
                <a:gdLst>
                  <a:gd name="T0" fmla="*/ 1446 w 3370"/>
                  <a:gd name="T1" fmla="*/ 543 h 3371"/>
                  <a:gd name="T2" fmla="*/ 1099 w 3370"/>
                  <a:gd name="T3" fmla="*/ 703 h 3371"/>
                  <a:gd name="T4" fmla="*/ 750 w 3370"/>
                  <a:gd name="T5" fmla="*/ 523 h 3371"/>
                  <a:gd name="T6" fmla="*/ 518 w 3370"/>
                  <a:gd name="T7" fmla="*/ 737 h 3371"/>
                  <a:gd name="T8" fmla="*/ 710 w 3370"/>
                  <a:gd name="T9" fmla="*/ 1069 h 3371"/>
                  <a:gd name="T10" fmla="*/ 568 w 3370"/>
                  <a:gd name="T11" fmla="*/ 1428 h 3371"/>
                  <a:gd name="T12" fmla="*/ 192 w 3370"/>
                  <a:gd name="T13" fmla="*/ 1536 h 3371"/>
                  <a:gd name="T14" fmla="*/ 524 w 3370"/>
                  <a:gd name="T15" fmla="*/ 1916 h 3371"/>
                  <a:gd name="T16" fmla="*/ 665 w 3370"/>
                  <a:gd name="T17" fmla="*/ 2204 h 3371"/>
                  <a:gd name="T18" fmla="*/ 526 w 3370"/>
                  <a:gd name="T19" fmla="*/ 2621 h 3371"/>
                  <a:gd name="T20" fmla="*/ 749 w 3370"/>
                  <a:gd name="T21" fmla="*/ 2861 h 3371"/>
                  <a:gd name="T22" fmla="*/ 1044 w 3370"/>
                  <a:gd name="T23" fmla="*/ 2666 h 3371"/>
                  <a:gd name="T24" fmla="*/ 1325 w 3370"/>
                  <a:gd name="T25" fmla="*/ 2773 h 3371"/>
                  <a:gd name="T26" fmla="*/ 1519 w 3370"/>
                  <a:gd name="T27" fmla="*/ 3167 h 3371"/>
                  <a:gd name="T28" fmla="*/ 1851 w 3370"/>
                  <a:gd name="T29" fmla="*/ 3167 h 3371"/>
                  <a:gd name="T30" fmla="*/ 2048 w 3370"/>
                  <a:gd name="T31" fmla="*/ 2773 h 3371"/>
                  <a:gd name="T32" fmla="*/ 2351 w 3370"/>
                  <a:gd name="T33" fmla="*/ 2666 h 3371"/>
                  <a:gd name="T34" fmla="*/ 2631 w 3370"/>
                  <a:gd name="T35" fmla="*/ 2854 h 3371"/>
                  <a:gd name="T36" fmla="*/ 2676 w 3370"/>
                  <a:gd name="T37" fmla="*/ 2370 h 3371"/>
                  <a:gd name="T38" fmla="*/ 2743 w 3370"/>
                  <a:gd name="T39" fmla="*/ 2123 h 3371"/>
                  <a:gd name="T40" fmla="*/ 2870 w 3370"/>
                  <a:gd name="T41" fmla="*/ 1902 h 3371"/>
                  <a:gd name="T42" fmla="*/ 3181 w 3370"/>
                  <a:gd name="T43" fmla="*/ 1529 h 3371"/>
                  <a:gd name="T44" fmla="*/ 2803 w 3370"/>
                  <a:gd name="T45" fmla="*/ 1421 h 3371"/>
                  <a:gd name="T46" fmla="*/ 2659 w 3370"/>
                  <a:gd name="T47" fmla="*/ 1063 h 3371"/>
                  <a:gd name="T48" fmla="*/ 2849 w 3370"/>
                  <a:gd name="T49" fmla="*/ 732 h 3371"/>
                  <a:gd name="T50" fmla="*/ 2618 w 3370"/>
                  <a:gd name="T51" fmla="*/ 519 h 3371"/>
                  <a:gd name="T52" fmla="*/ 2268 w 3370"/>
                  <a:gd name="T53" fmla="*/ 700 h 3371"/>
                  <a:gd name="T54" fmla="*/ 1913 w 3370"/>
                  <a:gd name="T55" fmla="*/ 540 h 3371"/>
                  <a:gd name="T56" fmla="*/ 1532 w 3370"/>
                  <a:gd name="T57" fmla="*/ 189 h 3371"/>
                  <a:gd name="T58" fmla="*/ 1973 w 3370"/>
                  <a:gd name="T59" fmla="*/ 60 h 3371"/>
                  <a:gd name="T60" fmla="*/ 2233 w 3370"/>
                  <a:gd name="T61" fmla="*/ 468 h 3371"/>
                  <a:gd name="T62" fmla="*/ 2659 w 3370"/>
                  <a:gd name="T63" fmla="*/ 331 h 3371"/>
                  <a:gd name="T64" fmla="*/ 3022 w 3370"/>
                  <a:gd name="T65" fmla="*/ 652 h 3371"/>
                  <a:gd name="T66" fmla="*/ 3005 w 3370"/>
                  <a:gd name="T67" fmla="*/ 868 h 3371"/>
                  <a:gd name="T68" fmla="*/ 3260 w 3370"/>
                  <a:gd name="T69" fmla="*/ 1353 h 3371"/>
                  <a:gd name="T70" fmla="*/ 3370 w 3370"/>
                  <a:gd name="T71" fmla="*/ 1537 h 3371"/>
                  <a:gd name="T72" fmla="*/ 3286 w 3370"/>
                  <a:gd name="T73" fmla="*/ 2001 h 3371"/>
                  <a:gd name="T74" fmla="*/ 2865 w 3370"/>
                  <a:gd name="T75" fmla="*/ 2309 h 3371"/>
                  <a:gd name="T76" fmla="*/ 3033 w 3370"/>
                  <a:gd name="T77" fmla="*/ 2690 h 3371"/>
                  <a:gd name="T78" fmla="*/ 2689 w 3370"/>
                  <a:gd name="T79" fmla="*/ 3034 h 3371"/>
                  <a:gd name="T80" fmla="*/ 2309 w 3370"/>
                  <a:gd name="T81" fmla="*/ 2866 h 3371"/>
                  <a:gd name="T82" fmla="*/ 2001 w 3370"/>
                  <a:gd name="T83" fmla="*/ 3287 h 3371"/>
                  <a:gd name="T84" fmla="*/ 1536 w 3370"/>
                  <a:gd name="T85" fmla="*/ 3371 h 3371"/>
                  <a:gd name="T86" fmla="*/ 1352 w 3370"/>
                  <a:gd name="T87" fmla="*/ 3260 h 3371"/>
                  <a:gd name="T88" fmla="*/ 871 w 3370"/>
                  <a:gd name="T89" fmla="*/ 3010 h 3371"/>
                  <a:gd name="T90" fmla="*/ 656 w 3370"/>
                  <a:gd name="T91" fmla="*/ 3026 h 3371"/>
                  <a:gd name="T92" fmla="*/ 335 w 3370"/>
                  <a:gd name="T93" fmla="*/ 2663 h 3371"/>
                  <a:gd name="T94" fmla="*/ 473 w 3370"/>
                  <a:gd name="T95" fmla="*/ 2242 h 3371"/>
                  <a:gd name="T96" fmla="*/ 60 w 3370"/>
                  <a:gd name="T97" fmla="*/ 1988 h 3371"/>
                  <a:gd name="T98" fmla="*/ 3 w 3370"/>
                  <a:gd name="T99" fmla="*/ 1511 h 3371"/>
                  <a:gd name="T100" fmla="*/ 141 w 3370"/>
                  <a:gd name="T101" fmla="*/ 1347 h 3371"/>
                  <a:gd name="T102" fmla="*/ 344 w 3370"/>
                  <a:gd name="T103" fmla="*/ 843 h 3371"/>
                  <a:gd name="T104" fmla="*/ 361 w 3370"/>
                  <a:gd name="T105" fmla="*/ 629 h 3371"/>
                  <a:gd name="T106" fmla="*/ 741 w 3370"/>
                  <a:gd name="T107" fmla="*/ 332 h 3371"/>
                  <a:gd name="T108" fmla="*/ 1206 w 3370"/>
                  <a:gd name="T109" fmla="*/ 440 h 3371"/>
                  <a:gd name="T110" fmla="*/ 1409 w 3370"/>
                  <a:gd name="T111" fmla="*/ 40 h 3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70" h="3371">
                    <a:moveTo>
                      <a:pt x="1532" y="189"/>
                    </a:moveTo>
                    <a:lnTo>
                      <a:pt x="1524" y="192"/>
                    </a:lnTo>
                    <a:lnTo>
                      <a:pt x="1518" y="198"/>
                    </a:lnTo>
                    <a:lnTo>
                      <a:pt x="1513" y="205"/>
                    </a:lnTo>
                    <a:lnTo>
                      <a:pt x="1463" y="503"/>
                    </a:lnTo>
                    <a:lnTo>
                      <a:pt x="1457" y="524"/>
                    </a:lnTo>
                    <a:lnTo>
                      <a:pt x="1446" y="543"/>
                    </a:lnTo>
                    <a:lnTo>
                      <a:pt x="1432" y="558"/>
                    </a:lnTo>
                    <a:lnTo>
                      <a:pt x="1414" y="571"/>
                    </a:lnTo>
                    <a:lnTo>
                      <a:pt x="1394" y="579"/>
                    </a:lnTo>
                    <a:lnTo>
                      <a:pt x="1317" y="602"/>
                    </a:lnTo>
                    <a:lnTo>
                      <a:pt x="1242" y="631"/>
                    </a:lnTo>
                    <a:lnTo>
                      <a:pt x="1169" y="665"/>
                    </a:lnTo>
                    <a:lnTo>
                      <a:pt x="1099" y="703"/>
                    </a:lnTo>
                    <a:lnTo>
                      <a:pt x="1079" y="712"/>
                    </a:lnTo>
                    <a:lnTo>
                      <a:pt x="1058" y="716"/>
                    </a:lnTo>
                    <a:lnTo>
                      <a:pt x="1036" y="715"/>
                    </a:lnTo>
                    <a:lnTo>
                      <a:pt x="1015" y="710"/>
                    </a:lnTo>
                    <a:lnTo>
                      <a:pt x="995" y="699"/>
                    </a:lnTo>
                    <a:lnTo>
                      <a:pt x="753" y="525"/>
                    </a:lnTo>
                    <a:lnTo>
                      <a:pt x="750" y="523"/>
                    </a:lnTo>
                    <a:lnTo>
                      <a:pt x="745" y="522"/>
                    </a:lnTo>
                    <a:lnTo>
                      <a:pt x="741" y="522"/>
                    </a:lnTo>
                    <a:lnTo>
                      <a:pt x="738" y="522"/>
                    </a:lnTo>
                    <a:lnTo>
                      <a:pt x="735" y="523"/>
                    </a:lnTo>
                    <a:lnTo>
                      <a:pt x="732" y="524"/>
                    </a:lnTo>
                    <a:lnTo>
                      <a:pt x="728" y="527"/>
                    </a:lnTo>
                    <a:lnTo>
                      <a:pt x="518" y="737"/>
                    </a:lnTo>
                    <a:lnTo>
                      <a:pt x="514" y="745"/>
                    </a:lnTo>
                    <a:lnTo>
                      <a:pt x="513" y="754"/>
                    </a:lnTo>
                    <a:lnTo>
                      <a:pt x="516" y="762"/>
                    </a:lnTo>
                    <a:lnTo>
                      <a:pt x="691" y="1008"/>
                    </a:lnTo>
                    <a:lnTo>
                      <a:pt x="702" y="1027"/>
                    </a:lnTo>
                    <a:lnTo>
                      <a:pt x="709" y="1048"/>
                    </a:lnTo>
                    <a:lnTo>
                      <a:pt x="710" y="1069"/>
                    </a:lnTo>
                    <a:lnTo>
                      <a:pt x="706" y="1091"/>
                    </a:lnTo>
                    <a:lnTo>
                      <a:pt x="696" y="1111"/>
                    </a:lnTo>
                    <a:lnTo>
                      <a:pt x="658" y="1181"/>
                    </a:lnTo>
                    <a:lnTo>
                      <a:pt x="626" y="1255"/>
                    </a:lnTo>
                    <a:lnTo>
                      <a:pt x="598" y="1329"/>
                    </a:lnTo>
                    <a:lnTo>
                      <a:pt x="576" y="1406"/>
                    </a:lnTo>
                    <a:lnTo>
                      <a:pt x="568" y="1428"/>
                    </a:lnTo>
                    <a:lnTo>
                      <a:pt x="556" y="1445"/>
                    </a:lnTo>
                    <a:lnTo>
                      <a:pt x="540" y="1460"/>
                    </a:lnTo>
                    <a:lnTo>
                      <a:pt x="521" y="1471"/>
                    </a:lnTo>
                    <a:lnTo>
                      <a:pt x="500" y="1477"/>
                    </a:lnTo>
                    <a:lnTo>
                      <a:pt x="206" y="1526"/>
                    </a:lnTo>
                    <a:lnTo>
                      <a:pt x="198" y="1529"/>
                    </a:lnTo>
                    <a:lnTo>
                      <a:pt x="192" y="1536"/>
                    </a:lnTo>
                    <a:lnTo>
                      <a:pt x="190" y="1545"/>
                    </a:lnTo>
                    <a:lnTo>
                      <a:pt x="190" y="1841"/>
                    </a:lnTo>
                    <a:lnTo>
                      <a:pt x="192" y="1850"/>
                    </a:lnTo>
                    <a:lnTo>
                      <a:pt x="198" y="1856"/>
                    </a:lnTo>
                    <a:lnTo>
                      <a:pt x="206" y="1859"/>
                    </a:lnTo>
                    <a:lnTo>
                      <a:pt x="504" y="1910"/>
                    </a:lnTo>
                    <a:lnTo>
                      <a:pt x="524" y="1916"/>
                    </a:lnTo>
                    <a:lnTo>
                      <a:pt x="544" y="1927"/>
                    </a:lnTo>
                    <a:lnTo>
                      <a:pt x="559" y="1942"/>
                    </a:lnTo>
                    <a:lnTo>
                      <a:pt x="571" y="1959"/>
                    </a:lnTo>
                    <a:lnTo>
                      <a:pt x="580" y="1980"/>
                    </a:lnTo>
                    <a:lnTo>
                      <a:pt x="602" y="2057"/>
                    </a:lnTo>
                    <a:lnTo>
                      <a:pt x="631" y="2131"/>
                    </a:lnTo>
                    <a:lnTo>
                      <a:pt x="665" y="2204"/>
                    </a:lnTo>
                    <a:lnTo>
                      <a:pt x="703" y="2274"/>
                    </a:lnTo>
                    <a:lnTo>
                      <a:pt x="713" y="2294"/>
                    </a:lnTo>
                    <a:lnTo>
                      <a:pt x="717" y="2316"/>
                    </a:lnTo>
                    <a:lnTo>
                      <a:pt x="716" y="2337"/>
                    </a:lnTo>
                    <a:lnTo>
                      <a:pt x="710" y="2359"/>
                    </a:lnTo>
                    <a:lnTo>
                      <a:pt x="699" y="2378"/>
                    </a:lnTo>
                    <a:lnTo>
                      <a:pt x="526" y="2621"/>
                    </a:lnTo>
                    <a:lnTo>
                      <a:pt x="523" y="2629"/>
                    </a:lnTo>
                    <a:lnTo>
                      <a:pt x="524" y="2637"/>
                    </a:lnTo>
                    <a:lnTo>
                      <a:pt x="528" y="2646"/>
                    </a:lnTo>
                    <a:lnTo>
                      <a:pt x="738" y="2855"/>
                    </a:lnTo>
                    <a:lnTo>
                      <a:pt x="741" y="2858"/>
                    </a:lnTo>
                    <a:lnTo>
                      <a:pt x="745" y="2860"/>
                    </a:lnTo>
                    <a:lnTo>
                      <a:pt x="749" y="2861"/>
                    </a:lnTo>
                    <a:lnTo>
                      <a:pt x="752" y="2861"/>
                    </a:lnTo>
                    <a:lnTo>
                      <a:pt x="755" y="2861"/>
                    </a:lnTo>
                    <a:lnTo>
                      <a:pt x="759" y="2859"/>
                    </a:lnTo>
                    <a:lnTo>
                      <a:pt x="762" y="2858"/>
                    </a:lnTo>
                    <a:lnTo>
                      <a:pt x="1009" y="2681"/>
                    </a:lnTo>
                    <a:lnTo>
                      <a:pt x="1026" y="2672"/>
                    </a:lnTo>
                    <a:lnTo>
                      <a:pt x="1044" y="2666"/>
                    </a:lnTo>
                    <a:lnTo>
                      <a:pt x="1063" y="2664"/>
                    </a:lnTo>
                    <a:lnTo>
                      <a:pt x="1079" y="2666"/>
                    </a:lnTo>
                    <a:lnTo>
                      <a:pt x="1096" y="2670"/>
                    </a:lnTo>
                    <a:lnTo>
                      <a:pt x="1111" y="2677"/>
                    </a:lnTo>
                    <a:lnTo>
                      <a:pt x="1181" y="2713"/>
                    </a:lnTo>
                    <a:lnTo>
                      <a:pt x="1252" y="2746"/>
                    </a:lnTo>
                    <a:lnTo>
                      <a:pt x="1325" y="2773"/>
                    </a:lnTo>
                    <a:lnTo>
                      <a:pt x="1400" y="2795"/>
                    </a:lnTo>
                    <a:lnTo>
                      <a:pt x="1420" y="2803"/>
                    </a:lnTo>
                    <a:lnTo>
                      <a:pt x="1438" y="2816"/>
                    </a:lnTo>
                    <a:lnTo>
                      <a:pt x="1453" y="2831"/>
                    </a:lnTo>
                    <a:lnTo>
                      <a:pt x="1463" y="2849"/>
                    </a:lnTo>
                    <a:lnTo>
                      <a:pt x="1469" y="2871"/>
                    </a:lnTo>
                    <a:lnTo>
                      <a:pt x="1519" y="3167"/>
                    </a:lnTo>
                    <a:lnTo>
                      <a:pt x="1522" y="3175"/>
                    </a:lnTo>
                    <a:lnTo>
                      <a:pt x="1529" y="3180"/>
                    </a:lnTo>
                    <a:lnTo>
                      <a:pt x="1537" y="3182"/>
                    </a:lnTo>
                    <a:lnTo>
                      <a:pt x="1834" y="3182"/>
                    </a:lnTo>
                    <a:lnTo>
                      <a:pt x="1842" y="3180"/>
                    </a:lnTo>
                    <a:lnTo>
                      <a:pt x="1848" y="3175"/>
                    </a:lnTo>
                    <a:lnTo>
                      <a:pt x="1851" y="3167"/>
                    </a:lnTo>
                    <a:lnTo>
                      <a:pt x="1902" y="2871"/>
                    </a:lnTo>
                    <a:lnTo>
                      <a:pt x="1908" y="2850"/>
                    </a:lnTo>
                    <a:lnTo>
                      <a:pt x="1918" y="2831"/>
                    </a:lnTo>
                    <a:lnTo>
                      <a:pt x="1932" y="2816"/>
                    </a:lnTo>
                    <a:lnTo>
                      <a:pt x="1951" y="2803"/>
                    </a:lnTo>
                    <a:lnTo>
                      <a:pt x="1971" y="2795"/>
                    </a:lnTo>
                    <a:lnTo>
                      <a:pt x="2048" y="2773"/>
                    </a:lnTo>
                    <a:lnTo>
                      <a:pt x="2123" y="2745"/>
                    </a:lnTo>
                    <a:lnTo>
                      <a:pt x="2196" y="2711"/>
                    </a:lnTo>
                    <a:lnTo>
                      <a:pt x="2266" y="2672"/>
                    </a:lnTo>
                    <a:lnTo>
                      <a:pt x="2287" y="2664"/>
                    </a:lnTo>
                    <a:lnTo>
                      <a:pt x="2308" y="2660"/>
                    </a:lnTo>
                    <a:lnTo>
                      <a:pt x="2330" y="2661"/>
                    </a:lnTo>
                    <a:lnTo>
                      <a:pt x="2351" y="2666"/>
                    </a:lnTo>
                    <a:lnTo>
                      <a:pt x="2370" y="2677"/>
                    </a:lnTo>
                    <a:lnTo>
                      <a:pt x="2614" y="2850"/>
                    </a:lnTo>
                    <a:lnTo>
                      <a:pt x="2617" y="2853"/>
                    </a:lnTo>
                    <a:lnTo>
                      <a:pt x="2620" y="2854"/>
                    </a:lnTo>
                    <a:lnTo>
                      <a:pt x="2625" y="2855"/>
                    </a:lnTo>
                    <a:lnTo>
                      <a:pt x="2628" y="2855"/>
                    </a:lnTo>
                    <a:lnTo>
                      <a:pt x="2631" y="2854"/>
                    </a:lnTo>
                    <a:lnTo>
                      <a:pt x="2635" y="2851"/>
                    </a:lnTo>
                    <a:lnTo>
                      <a:pt x="2638" y="2848"/>
                    </a:lnTo>
                    <a:lnTo>
                      <a:pt x="2848" y="2638"/>
                    </a:lnTo>
                    <a:lnTo>
                      <a:pt x="2853" y="2631"/>
                    </a:lnTo>
                    <a:lnTo>
                      <a:pt x="2853" y="2623"/>
                    </a:lnTo>
                    <a:lnTo>
                      <a:pt x="2850" y="2615"/>
                    </a:lnTo>
                    <a:lnTo>
                      <a:pt x="2676" y="2370"/>
                    </a:lnTo>
                    <a:lnTo>
                      <a:pt x="2665" y="2351"/>
                    </a:lnTo>
                    <a:lnTo>
                      <a:pt x="2659" y="2329"/>
                    </a:lnTo>
                    <a:lnTo>
                      <a:pt x="2659" y="2308"/>
                    </a:lnTo>
                    <a:lnTo>
                      <a:pt x="2663" y="2286"/>
                    </a:lnTo>
                    <a:lnTo>
                      <a:pt x="2672" y="2267"/>
                    </a:lnTo>
                    <a:lnTo>
                      <a:pt x="2711" y="2196"/>
                    </a:lnTo>
                    <a:lnTo>
                      <a:pt x="2743" y="2123"/>
                    </a:lnTo>
                    <a:lnTo>
                      <a:pt x="2772" y="2048"/>
                    </a:lnTo>
                    <a:lnTo>
                      <a:pt x="2794" y="1972"/>
                    </a:lnTo>
                    <a:lnTo>
                      <a:pt x="2803" y="1951"/>
                    </a:lnTo>
                    <a:lnTo>
                      <a:pt x="2814" y="1933"/>
                    </a:lnTo>
                    <a:lnTo>
                      <a:pt x="2830" y="1918"/>
                    </a:lnTo>
                    <a:lnTo>
                      <a:pt x="2849" y="1908"/>
                    </a:lnTo>
                    <a:lnTo>
                      <a:pt x="2870" y="1902"/>
                    </a:lnTo>
                    <a:lnTo>
                      <a:pt x="3166" y="1852"/>
                    </a:lnTo>
                    <a:lnTo>
                      <a:pt x="3174" y="1849"/>
                    </a:lnTo>
                    <a:lnTo>
                      <a:pt x="3180" y="1843"/>
                    </a:lnTo>
                    <a:lnTo>
                      <a:pt x="3182" y="1834"/>
                    </a:lnTo>
                    <a:lnTo>
                      <a:pt x="3183" y="1834"/>
                    </a:lnTo>
                    <a:lnTo>
                      <a:pt x="3183" y="1537"/>
                    </a:lnTo>
                    <a:lnTo>
                      <a:pt x="3181" y="1529"/>
                    </a:lnTo>
                    <a:lnTo>
                      <a:pt x="3175" y="1523"/>
                    </a:lnTo>
                    <a:lnTo>
                      <a:pt x="3167" y="1519"/>
                    </a:lnTo>
                    <a:lnTo>
                      <a:pt x="2871" y="1469"/>
                    </a:lnTo>
                    <a:lnTo>
                      <a:pt x="2850" y="1464"/>
                    </a:lnTo>
                    <a:lnTo>
                      <a:pt x="2831" y="1452"/>
                    </a:lnTo>
                    <a:lnTo>
                      <a:pt x="2815" y="1438"/>
                    </a:lnTo>
                    <a:lnTo>
                      <a:pt x="2803" y="1421"/>
                    </a:lnTo>
                    <a:lnTo>
                      <a:pt x="2796" y="1399"/>
                    </a:lnTo>
                    <a:lnTo>
                      <a:pt x="2773" y="1322"/>
                    </a:lnTo>
                    <a:lnTo>
                      <a:pt x="2744" y="1248"/>
                    </a:lnTo>
                    <a:lnTo>
                      <a:pt x="2712" y="1175"/>
                    </a:lnTo>
                    <a:lnTo>
                      <a:pt x="2673" y="1104"/>
                    </a:lnTo>
                    <a:lnTo>
                      <a:pt x="2663" y="1085"/>
                    </a:lnTo>
                    <a:lnTo>
                      <a:pt x="2659" y="1063"/>
                    </a:lnTo>
                    <a:lnTo>
                      <a:pt x="2660" y="1042"/>
                    </a:lnTo>
                    <a:lnTo>
                      <a:pt x="2666" y="1020"/>
                    </a:lnTo>
                    <a:lnTo>
                      <a:pt x="2677" y="1001"/>
                    </a:lnTo>
                    <a:lnTo>
                      <a:pt x="2851" y="757"/>
                    </a:lnTo>
                    <a:lnTo>
                      <a:pt x="2854" y="749"/>
                    </a:lnTo>
                    <a:lnTo>
                      <a:pt x="2853" y="740"/>
                    </a:lnTo>
                    <a:lnTo>
                      <a:pt x="2849" y="732"/>
                    </a:lnTo>
                    <a:lnTo>
                      <a:pt x="2639" y="522"/>
                    </a:lnTo>
                    <a:lnTo>
                      <a:pt x="2635" y="520"/>
                    </a:lnTo>
                    <a:lnTo>
                      <a:pt x="2632" y="518"/>
                    </a:lnTo>
                    <a:lnTo>
                      <a:pt x="2629" y="517"/>
                    </a:lnTo>
                    <a:lnTo>
                      <a:pt x="2626" y="517"/>
                    </a:lnTo>
                    <a:lnTo>
                      <a:pt x="2622" y="517"/>
                    </a:lnTo>
                    <a:lnTo>
                      <a:pt x="2618" y="519"/>
                    </a:lnTo>
                    <a:lnTo>
                      <a:pt x="2615" y="520"/>
                    </a:lnTo>
                    <a:lnTo>
                      <a:pt x="2372" y="695"/>
                    </a:lnTo>
                    <a:lnTo>
                      <a:pt x="2352" y="706"/>
                    </a:lnTo>
                    <a:lnTo>
                      <a:pt x="2332" y="712"/>
                    </a:lnTo>
                    <a:lnTo>
                      <a:pt x="2310" y="713"/>
                    </a:lnTo>
                    <a:lnTo>
                      <a:pt x="2289" y="709"/>
                    </a:lnTo>
                    <a:lnTo>
                      <a:pt x="2268" y="700"/>
                    </a:lnTo>
                    <a:lnTo>
                      <a:pt x="2196" y="661"/>
                    </a:lnTo>
                    <a:lnTo>
                      <a:pt x="2122" y="627"/>
                    </a:lnTo>
                    <a:lnTo>
                      <a:pt x="2045" y="598"/>
                    </a:lnTo>
                    <a:lnTo>
                      <a:pt x="1966" y="576"/>
                    </a:lnTo>
                    <a:lnTo>
                      <a:pt x="1946" y="567"/>
                    </a:lnTo>
                    <a:lnTo>
                      <a:pt x="1928" y="555"/>
                    </a:lnTo>
                    <a:lnTo>
                      <a:pt x="1913" y="540"/>
                    </a:lnTo>
                    <a:lnTo>
                      <a:pt x="1903" y="520"/>
                    </a:lnTo>
                    <a:lnTo>
                      <a:pt x="1896" y="499"/>
                    </a:lnTo>
                    <a:lnTo>
                      <a:pt x="1847" y="205"/>
                    </a:lnTo>
                    <a:lnTo>
                      <a:pt x="1843" y="198"/>
                    </a:lnTo>
                    <a:lnTo>
                      <a:pt x="1837" y="192"/>
                    </a:lnTo>
                    <a:lnTo>
                      <a:pt x="1829" y="189"/>
                    </a:lnTo>
                    <a:lnTo>
                      <a:pt x="1532" y="189"/>
                    </a:lnTo>
                    <a:close/>
                    <a:moveTo>
                      <a:pt x="1531" y="0"/>
                    </a:moveTo>
                    <a:lnTo>
                      <a:pt x="1827" y="0"/>
                    </a:lnTo>
                    <a:lnTo>
                      <a:pt x="1861" y="3"/>
                    </a:lnTo>
                    <a:lnTo>
                      <a:pt x="1892" y="10"/>
                    </a:lnTo>
                    <a:lnTo>
                      <a:pt x="1922" y="24"/>
                    </a:lnTo>
                    <a:lnTo>
                      <a:pt x="1950" y="40"/>
                    </a:lnTo>
                    <a:lnTo>
                      <a:pt x="1973" y="60"/>
                    </a:lnTo>
                    <a:lnTo>
                      <a:pt x="1995" y="84"/>
                    </a:lnTo>
                    <a:lnTo>
                      <a:pt x="2012" y="112"/>
                    </a:lnTo>
                    <a:lnTo>
                      <a:pt x="2024" y="141"/>
                    </a:lnTo>
                    <a:lnTo>
                      <a:pt x="2033" y="174"/>
                    </a:lnTo>
                    <a:lnTo>
                      <a:pt x="2073" y="408"/>
                    </a:lnTo>
                    <a:lnTo>
                      <a:pt x="2153" y="435"/>
                    </a:lnTo>
                    <a:lnTo>
                      <a:pt x="2233" y="468"/>
                    </a:lnTo>
                    <a:lnTo>
                      <a:pt x="2310" y="506"/>
                    </a:lnTo>
                    <a:lnTo>
                      <a:pt x="2506" y="367"/>
                    </a:lnTo>
                    <a:lnTo>
                      <a:pt x="2533" y="349"/>
                    </a:lnTo>
                    <a:lnTo>
                      <a:pt x="2563" y="338"/>
                    </a:lnTo>
                    <a:lnTo>
                      <a:pt x="2594" y="330"/>
                    </a:lnTo>
                    <a:lnTo>
                      <a:pt x="2627" y="328"/>
                    </a:lnTo>
                    <a:lnTo>
                      <a:pt x="2659" y="331"/>
                    </a:lnTo>
                    <a:lnTo>
                      <a:pt x="2691" y="338"/>
                    </a:lnTo>
                    <a:lnTo>
                      <a:pt x="2721" y="350"/>
                    </a:lnTo>
                    <a:lnTo>
                      <a:pt x="2748" y="368"/>
                    </a:lnTo>
                    <a:lnTo>
                      <a:pt x="2773" y="389"/>
                    </a:lnTo>
                    <a:lnTo>
                      <a:pt x="2983" y="599"/>
                    </a:lnTo>
                    <a:lnTo>
                      <a:pt x="3005" y="624"/>
                    </a:lnTo>
                    <a:lnTo>
                      <a:pt x="3022" y="652"/>
                    </a:lnTo>
                    <a:lnTo>
                      <a:pt x="3034" y="682"/>
                    </a:lnTo>
                    <a:lnTo>
                      <a:pt x="3042" y="713"/>
                    </a:lnTo>
                    <a:lnTo>
                      <a:pt x="3044" y="745"/>
                    </a:lnTo>
                    <a:lnTo>
                      <a:pt x="3042" y="776"/>
                    </a:lnTo>
                    <a:lnTo>
                      <a:pt x="3035" y="808"/>
                    </a:lnTo>
                    <a:lnTo>
                      <a:pt x="3023" y="839"/>
                    </a:lnTo>
                    <a:lnTo>
                      <a:pt x="3005" y="868"/>
                    </a:lnTo>
                    <a:lnTo>
                      <a:pt x="2866" y="1062"/>
                    </a:lnTo>
                    <a:lnTo>
                      <a:pt x="2903" y="1137"/>
                    </a:lnTo>
                    <a:lnTo>
                      <a:pt x="2935" y="1213"/>
                    </a:lnTo>
                    <a:lnTo>
                      <a:pt x="2961" y="1292"/>
                    </a:lnTo>
                    <a:lnTo>
                      <a:pt x="3198" y="1332"/>
                    </a:lnTo>
                    <a:lnTo>
                      <a:pt x="3231" y="1340"/>
                    </a:lnTo>
                    <a:lnTo>
                      <a:pt x="3260" y="1353"/>
                    </a:lnTo>
                    <a:lnTo>
                      <a:pt x="3288" y="1370"/>
                    </a:lnTo>
                    <a:lnTo>
                      <a:pt x="3312" y="1391"/>
                    </a:lnTo>
                    <a:lnTo>
                      <a:pt x="3332" y="1416"/>
                    </a:lnTo>
                    <a:lnTo>
                      <a:pt x="3348" y="1442"/>
                    </a:lnTo>
                    <a:lnTo>
                      <a:pt x="3361" y="1473"/>
                    </a:lnTo>
                    <a:lnTo>
                      <a:pt x="3368" y="1505"/>
                    </a:lnTo>
                    <a:lnTo>
                      <a:pt x="3370" y="1537"/>
                    </a:lnTo>
                    <a:lnTo>
                      <a:pt x="3370" y="1834"/>
                    </a:lnTo>
                    <a:lnTo>
                      <a:pt x="3368" y="1867"/>
                    </a:lnTo>
                    <a:lnTo>
                      <a:pt x="3360" y="1899"/>
                    </a:lnTo>
                    <a:lnTo>
                      <a:pt x="3347" y="1929"/>
                    </a:lnTo>
                    <a:lnTo>
                      <a:pt x="3331" y="1956"/>
                    </a:lnTo>
                    <a:lnTo>
                      <a:pt x="3311" y="1981"/>
                    </a:lnTo>
                    <a:lnTo>
                      <a:pt x="3286" y="2001"/>
                    </a:lnTo>
                    <a:lnTo>
                      <a:pt x="3259" y="2019"/>
                    </a:lnTo>
                    <a:lnTo>
                      <a:pt x="3229" y="2031"/>
                    </a:lnTo>
                    <a:lnTo>
                      <a:pt x="3197" y="2039"/>
                    </a:lnTo>
                    <a:lnTo>
                      <a:pt x="2960" y="2079"/>
                    </a:lnTo>
                    <a:lnTo>
                      <a:pt x="2934" y="2157"/>
                    </a:lnTo>
                    <a:lnTo>
                      <a:pt x="2901" y="2234"/>
                    </a:lnTo>
                    <a:lnTo>
                      <a:pt x="2865" y="2309"/>
                    </a:lnTo>
                    <a:lnTo>
                      <a:pt x="3004" y="2504"/>
                    </a:lnTo>
                    <a:lnTo>
                      <a:pt x="3022" y="2533"/>
                    </a:lnTo>
                    <a:lnTo>
                      <a:pt x="3033" y="2564"/>
                    </a:lnTo>
                    <a:lnTo>
                      <a:pt x="3040" y="2594"/>
                    </a:lnTo>
                    <a:lnTo>
                      <a:pt x="3043" y="2627"/>
                    </a:lnTo>
                    <a:lnTo>
                      <a:pt x="3040" y="2659"/>
                    </a:lnTo>
                    <a:lnTo>
                      <a:pt x="3033" y="2690"/>
                    </a:lnTo>
                    <a:lnTo>
                      <a:pt x="3021" y="2719"/>
                    </a:lnTo>
                    <a:lnTo>
                      <a:pt x="3003" y="2747"/>
                    </a:lnTo>
                    <a:lnTo>
                      <a:pt x="2982" y="2773"/>
                    </a:lnTo>
                    <a:lnTo>
                      <a:pt x="2772" y="2983"/>
                    </a:lnTo>
                    <a:lnTo>
                      <a:pt x="2746" y="3004"/>
                    </a:lnTo>
                    <a:lnTo>
                      <a:pt x="2719" y="3022"/>
                    </a:lnTo>
                    <a:lnTo>
                      <a:pt x="2689" y="3034"/>
                    </a:lnTo>
                    <a:lnTo>
                      <a:pt x="2657" y="3041"/>
                    </a:lnTo>
                    <a:lnTo>
                      <a:pt x="2625" y="3044"/>
                    </a:lnTo>
                    <a:lnTo>
                      <a:pt x="2593" y="3041"/>
                    </a:lnTo>
                    <a:lnTo>
                      <a:pt x="2561" y="3034"/>
                    </a:lnTo>
                    <a:lnTo>
                      <a:pt x="2531" y="3022"/>
                    </a:lnTo>
                    <a:lnTo>
                      <a:pt x="2504" y="3005"/>
                    </a:lnTo>
                    <a:lnTo>
                      <a:pt x="2309" y="2866"/>
                    </a:lnTo>
                    <a:lnTo>
                      <a:pt x="2234" y="2902"/>
                    </a:lnTo>
                    <a:lnTo>
                      <a:pt x="2158" y="2933"/>
                    </a:lnTo>
                    <a:lnTo>
                      <a:pt x="2079" y="2961"/>
                    </a:lnTo>
                    <a:lnTo>
                      <a:pt x="2039" y="3198"/>
                    </a:lnTo>
                    <a:lnTo>
                      <a:pt x="2031" y="3229"/>
                    </a:lnTo>
                    <a:lnTo>
                      <a:pt x="2018" y="3260"/>
                    </a:lnTo>
                    <a:lnTo>
                      <a:pt x="2001" y="3287"/>
                    </a:lnTo>
                    <a:lnTo>
                      <a:pt x="1980" y="3311"/>
                    </a:lnTo>
                    <a:lnTo>
                      <a:pt x="1956" y="3332"/>
                    </a:lnTo>
                    <a:lnTo>
                      <a:pt x="1928" y="3348"/>
                    </a:lnTo>
                    <a:lnTo>
                      <a:pt x="1898" y="3361"/>
                    </a:lnTo>
                    <a:lnTo>
                      <a:pt x="1867" y="3369"/>
                    </a:lnTo>
                    <a:lnTo>
                      <a:pt x="1834" y="3371"/>
                    </a:lnTo>
                    <a:lnTo>
                      <a:pt x="1536" y="3371"/>
                    </a:lnTo>
                    <a:lnTo>
                      <a:pt x="1503" y="3369"/>
                    </a:lnTo>
                    <a:lnTo>
                      <a:pt x="1471" y="3361"/>
                    </a:lnTo>
                    <a:lnTo>
                      <a:pt x="1442" y="3348"/>
                    </a:lnTo>
                    <a:lnTo>
                      <a:pt x="1414" y="3332"/>
                    </a:lnTo>
                    <a:lnTo>
                      <a:pt x="1390" y="3311"/>
                    </a:lnTo>
                    <a:lnTo>
                      <a:pt x="1369" y="3287"/>
                    </a:lnTo>
                    <a:lnTo>
                      <a:pt x="1352" y="3260"/>
                    </a:lnTo>
                    <a:lnTo>
                      <a:pt x="1339" y="3229"/>
                    </a:lnTo>
                    <a:lnTo>
                      <a:pt x="1331" y="3198"/>
                    </a:lnTo>
                    <a:lnTo>
                      <a:pt x="1291" y="2961"/>
                    </a:lnTo>
                    <a:lnTo>
                      <a:pt x="1215" y="2934"/>
                    </a:lnTo>
                    <a:lnTo>
                      <a:pt x="1141" y="2904"/>
                    </a:lnTo>
                    <a:lnTo>
                      <a:pt x="1069" y="2869"/>
                    </a:lnTo>
                    <a:lnTo>
                      <a:pt x="871" y="3010"/>
                    </a:lnTo>
                    <a:lnTo>
                      <a:pt x="844" y="3027"/>
                    </a:lnTo>
                    <a:lnTo>
                      <a:pt x="814" y="3039"/>
                    </a:lnTo>
                    <a:lnTo>
                      <a:pt x="783" y="3046"/>
                    </a:lnTo>
                    <a:lnTo>
                      <a:pt x="751" y="3049"/>
                    </a:lnTo>
                    <a:lnTo>
                      <a:pt x="718" y="3046"/>
                    </a:lnTo>
                    <a:lnTo>
                      <a:pt x="686" y="3039"/>
                    </a:lnTo>
                    <a:lnTo>
                      <a:pt x="656" y="3026"/>
                    </a:lnTo>
                    <a:lnTo>
                      <a:pt x="629" y="3009"/>
                    </a:lnTo>
                    <a:lnTo>
                      <a:pt x="603" y="2988"/>
                    </a:lnTo>
                    <a:lnTo>
                      <a:pt x="394" y="2778"/>
                    </a:lnTo>
                    <a:lnTo>
                      <a:pt x="372" y="2752"/>
                    </a:lnTo>
                    <a:lnTo>
                      <a:pt x="355" y="2724"/>
                    </a:lnTo>
                    <a:lnTo>
                      <a:pt x="343" y="2695"/>
                    </a:lnTo>
                    <a:lnTo>
                      <a:pt x="335" y="2663"/>
                    </a:lnTo>
                    <a:lnTo>
                      <a:pt x="333" y="2631"/>
                    </a:lnTo>
                    <a:lnTo>
                      <a:pt x="335" y="2600"/>
                    </a:lnTo>
                    <a:lnTo>
                      <a:pt x="342" y="2569"/>
                    </a:lnTo>
                    <a:lnTo>
                      <a:pt x="354" y="2538"/>
                    </a:lnTo>
                    <a:lnTo>
                      <a:pt x="372" y="2509"/>
                    </a:lnTo>
                    <a:lnTo>
                      <a:pt x="510" y="2317"/>
                    </a:lnTo>
                    <a:lnTo>
                      <a:pt x="473" y="2242"/>
                    </a:lnTo>
                    <a:lnTo>
                      <a:pt x="440" y="2165"/>
                    </a:lnTo>
                    <a:lnTo>
                      <a:pt x="414" y="2087"/>
                    </a:lnTo>
                    <a:lnTo>
                      <a:pt x="174" y="2046"/>
                    </a:lnTo>
                    <a:lnTo>
                      <a:pt x="141" y="2038"/>
                    </a:lnTo>
                    <a:lnTo>
                      <a:pt x="112" y="2026"/>
                    </a:lnTo>
                    <a:lnTo>
                      <a:pt x="84" y="2009"/>
                    </a:lnTo>
                    <a:lnTo>
                      <a:pt x="60" y="1988"/>
                    </a:lnTo>
                    <a:lnTo>
                      <a:pt x="40" y="1963"/>
                    </a:lnTo>
                    <a:lnTo>
                      <a:pt x="23" y="1936"/>
                    </a:lnTo>
                    <a:lnTo>
                      <a:pt x="10" y="1906"/>
                    </a:lnTo>
                    <a:lnTo>
                      <a:pt x="3" y="1874"/>
                    </a:lnTo>
                    <a:lnTo>
                      <a:pt x="0" y="1841"/>
                    </a:lnTo>
                    <a:lnTo>
                      <a:pt x="0" y="1545"/>
                    </a:lnTo>
                    <a:lnTo>
                      <a:pt x="3" y="1511"/>
                    </a:lnTo>
                    <a:lnTo>
                      <a:pt x="10" y="1479"/>
                    </a:lnTo>
                    <a:lnTo>
                      <a:pt x="23" y="1449"/>
                    </a:lnTo>
                    <a:lnTo>
                      <a:pt x="40" y="1423"/>
                    </a:lnTo>
                    <a:lnTo>
                      <a:pt x="60" y="1398"/>
                    </a:lnTo>
                    <a:lnTo>
                      <a:pt x="84" y="1378"/>
                    </a:lnTo>
                    <a:lnTo>
                      <a:pt x="112" y="1360"/>
                    </a:lnTo>
                    <a:lnTo>
                      <a:pt x="141" y="1347"/>
                    </a:lnTo>
                    <a:lnTo>
                      <a:pt x="174" y="1339"/>
                    </a:lnTo>
                    <a:lnTo>
                      <a:pt x="408" y="1300"/>
                    </a:lnTo>
                    <a:lnTo>
                      <a:pt x="434" y="1221"/>
                    </a:lnTo>
                    <a:lnTo>
                      <a:pt x="465" y="1144"/>
                    </a:lnTo>
                    <a:lnTo>
                      <a:pt x="502" y="1069"/>
                    </a:lnTo>
                    <a:lnTo>
                      <a:pt x="360" y="872"/>
                    </a:lnTo>
                    <a:lnTo>
                      <a:pt x="344" y="843"/>
                    </a:lnTo>
                    <a:lnTo>
                      <a:pt x="332" y="812"/>
                    </a:lnTo>
                    <a:lnTo>
                      <a:pt x="325" y="780"/>
                    </a:lnTo>
                    <a:lnTo>
                      <a:pt x="323" y="749"/>
                    </a:lnTo>
                    <a:lnTo>
                      <a:pt x="325" y="717"/>
                    </a:lnTo>
                    <a:lnTo>
                      <a:pt x="333" y="686"/>
                    </a:lnTo>
                    <a:lnTo>
                      <a:pt x="345" y="657"/>
                    </a:lnTo>
                    <a:lnTo>
                      <a:pt x="361" y="629"/>
                    </a:lnTo>
                    <a:lnTo>
                      <a:pt x="383" y="603"/>
                    </a:lnTo>
                    <a:lnTo>
                      <a:pt x="594" y="393"/>
                    </a:lnTo>
                    <a:lnTo>
                      <a:pt x="618" y="372"/>
                    </a:lnTo>
                    <a:lnTo>
                      <a:pt x="646" y="354"/>
                    </a:lnTo>
                    <a:lnTo>
                      <a:pt x="676" y="342"/>
                    </a:lnTo>
                    <a:lnTo>
                      <a:pt x="708" y="335"/>
                    </a:lnTo>
                    <a:lnTo>
                      <a:pt x="741" y="332"/>
                    </a:lnTo>
                    <a:lnTo>
                      <a:pt x="773" y="335"/>
                    </a:lnTo>
                    <a:lnTo>
                      <a:pt x="805" y="342"/>
                    </a:lnTo>
                    <a:lnTo>
                      <a:pt x="835" y="354"/>
                    </a:lnTo>
                    <a:lnTo>
                      <a:pt x="862" y="371"/>
                    </a:lnTo>
                    <a:lnTo>
                      <a:pt x="1056" y="510"/>
                    </a:lnTo>
                    <a:lnTo>
                      <a:pt x="1129" y="473"/>
                    </a:lnTo>
                    <a:lnTo>
                      <a:pt x="1206" y="440"/>
                    </a:lnTo>
                    <a:lnTo>
                      <a:pt x="1284" y="414"/>
                    </a:lnTo>
                    <a:lnTo>
                      <a:pt x="1325" y="174"/>
                    </a:lnTo>
                    <a:lnTo>
                      <a:pt x="1333" y="141"/>
                    </a:lnTo>
                    <a:lnTo>
                      <a:pt x="1347" y="112"/>
                    </a:lnTo>
                    <a:lnTo>
                      <a:pt x="1363" y="84"/>
                    </a:lnTo>
                    <a:lnTo>
                      <a:pt x="1384" y="60"/>
                    </a:lnTo>
                    <a:lnTo>
                      <a:pt x="1409" y="40"/>
                    </a:lnTo>
                    <a:lnTo>
                      <a:pt x="1436" y="24"/>
                    </a:lnTo>
                    <a:lnTo>
                      <a:pt x="1465" y="10"/>
                    </a:lnTo>
                    <a:lnTo>
                      <a:pt x="1497" y="3"/>
                    </a:lnTo>
                    <a:lnTo>
                      <a:pt x="1531" y="0"/>
                    </a:lnTo>
                    <a:close/>
                  </a:path>
                </a:pathLst>
              </a:custGeom>
              <a:grpFill/>
              <a:ln w="0">
                <a:noFill/>
                <a:prstDash val="solid"/>
                <a:round/>
              </a:ln>
            </p:spPr>
            <p:txBody>
              <a:bodyPr vert="horz" wrap="square" lIns="91440" tIns="45720" rIns="91440" bIns="45720" numCol="1" anchor="t" anchorCtr="0" compatLnSpc="1"/>
              <a:lstStyle/>
              <a:p>
                <a:endParaRPr lang="en-US" sz="2000">
                  <a:cs typeface="+mn-ea"/>
                  <a:sym typeface="+mn-lt"/>
                </a:endParaRPr>
              </a:p>
            </p:txBody>
          </p:sp>
          <p:sp>
            <p:nvSpPr>
              <p:cNvPr id="33" name="Freeform 7"/>
              <p:cNvSpPr>
                <a:spLocks noEditPoints="1"/>
              </p:cNvSpPr>
              <p:nvPr/>
            </p:nvSpPr>
            <p:spPr bwMode="auto">
              <a:xfrm>
                <a:off x="11149013" y="2078038"/>
                <a:ext cx="230187" cy="230188"/>
              </a:xfrm>
              <a:custGeom>
                <a:avLst/>
                <a:gdLst>
                  <a:gd name="T0" fmla="*/ 613 w 1455"/>
                  <a:gd name="T1" fmla="*/ 202 h 1455"/>
                  <a:gd name="T2" fmla="*/ 457 w 1455"/>
                  <a:gd name="T3" fmla="*/ 264 h 1455"/>
                  <a:gd name="T4" fmla="*/ 329 w 1455"/>
                  <a:gd name="T5" fmla="*/ 367 h 1455"/>
                  <a:gd name="T6" fmla="*/ 238 w 1455"/>
                  <a:gd name="T7" fmla="*/ 506 h 1455"/>
                  <a:gd name="T8" fmla="*/ 194 w 1455"/>
                  <a:gd name="T9" fmla="*/ 668 h 1455"/>
                  <a:gd name="T10" fmla="*/ 203 w 1455"/>
                  <a:gd name="T11" fmla="*/ 843 h 1455"/>
                  <a:gd name="T12" fmla="*/ 264 w 1455"/>
                  <a:gd name="T13" fmla="*/ 998 h 1455"/>
                  <a:gd name="T14" fmla="*/ 368 w 1455"/>
                  <a:gd name="T15" fmla="*/ 1126 h 1455"/>
                  <a:gd name="T16" fmla="*/ 506 w 1455"/>
                  <a:gd name="T17" fmla="*/ 1216 h 1455"/>
                  <a:gd name="T18" fmla="*/ 669 w 1455"/>
                  <a:gd name="T19" fmla="*/ 1262 h 1455"/>
                  <a:gd name="T20" fmla="*/ 843 w 1455"/>
                  <a:gd name="T21" fmla="*/ 1252 h 1455"/>
                  <a:gd name="T22" fmla="*/ 999 w 1455"/>
                  <a:gd name="T23" fmla="*/ 1191 h 1455"/>
                  <a:gd name="T24" fmla="*/ 1126 w 1455"/>
                  <a:gd name="T25" fmla="*/ 1087 h 1455"/>
                  <a:gd name="T26" fmla="*/ 1217 w 1455"/>
                  <a:gd name="T27" fmla="*/ 949 h 1455"/>
                  <a:gd name="T28" fmla="*/ 1262 w 1455"/>
                  <a:gd name="T29" fmla="*/ 786 h 1455"/>
                  <a:gd name="T30" fmla="*/ 1253 w 1455"/>
                  <a:gd name="T31" fmla="*/ 612 h 1455"/>
                  <a:gd name="T32" fmla="*/ 1191 w 1455"/>
                  <a:gd name="T33" fmla="*/ 456 h 1455"/>
                  <a:gd name="T34" fmla="*/ 1088 w 1455"/>
                  <a:gd name="T35" fmla="*/ 328 h 1455"/>
                  <a:gd name="T36" fmla="*/ 950 w 1455"/>
                  <a:gd name="T37" fmla="*/ 238 h 1455"/>
                  <a:gd name="T38" fmla="*/ 786 w 1455"/>
                  <a:gd name="T39" fmla="*/ 193 h 1455"/>
                  <a:gd name="T40" fmla="*/ 794 w 1455"/>
                  <a:gd name="T41" fmla="*/ 3 h 1455"/>
                  <a:gd name="T42" fmla="*/ 981 w 1455"/>
                  <a:gd name="T43" fmla="*/ 46 h 1455"/>
                  <a:gd name="T44" fmla="*/ 1147 w 1455"/>
                  <a:gd name="T45" fmla="*/ 133 h 1455"/>
                  <a:gd name="T46" fmla="*/ 1284 w 1455"/>
                  <a:gd name="T47" fmla="*/ 259 h 1455"/>
                  <a:gd name="T48" fmla="*/ 1385 w 1455"/>
                  <a:gd name="T49" fmla="*/ 416 h 1455"/>
                  <a:gd name="T50" fmla="*/ 1443 w 1455"/>
                  <a:gd name="T51" fmla="*/ 597 h 1455"/>
                  <a:gd name="T52" fmla="*/ 1451 w 1455"/>
                  <a:gd name="T53" fmla="*/ 793 h 1455"/>
                  <a:gd name="T54" fmla="*/ 1409 w 1455"/>
                  <a:gd name="T55" fmla="*/ 981 h 1455"/>
                  <a:gd name="T56" fmla="*/ 1321 w 1455"/>
                  <a:gd name="T57" fmla="*/ 1147 h 1455"/>
                  <a:gd name="T58" fmla="*/ 1196 w 1455"/>
                  <a:gd name="T59" fmla="*/ 1284 h 1455"/>
                  <a:gd name="T60" fmla="*/ 1039 w 1455"/>
                  <a:gd name="T61" fmla="*/ 1384 h 1455"/>
                  <a:gd name="T62" fmla="*/ 859 w 1455"/>
                  <a:gd name="T63" fmla="*/ 1443 h 1455"/>
                  <a:gd name="T64" fmla="*/ 662 w 1455"/>
                  <a:gd name="T65" fmla="*/ 1452 h 1455"/>
                  <a:gd name="T66" fmla="*/ 475 w 1455"/>
                  <a:gd name="T67" fmla="*/ 1409 h 1455"/>
                  <a:gd name="T68" fmla="*/ 309 w 1455"/>
                  <a:gd name="T69" fmla="*/ 1322 h 1455"/>
                  <a:gd name="T70" fmla="*/ 171 w 1455"/>
                  <a:gd name="T71" fmla="*/ 1196 h 1455"/>
                  <a:gd name="T72" fmla="*/ 70 w 1455"/>
                  <a:gd name="T73" fmla="*/ 1039 h 1455"/>
                  <a:gd name="T74" fmla="*/ 12 w 1455"/>
                  <a:gd name="T75" fmla="*/ 858 h 1455"/>
                  <a:gd name="T76" fmla="*/ 4 w 1455"/>
                  <a:gd name="T77" fmla="*/ 661 h 1455"/>
                  <a:gd name="T78" fmla="*/ 46 w 1455"/>
                  <a:gd name="T79" fmla="*/ 474 h 1455"/>
                  <a:gd name="T80" fmla="*/ 134 w 1455"/>
                  <a:gd name="T81" fmla="*/ 308 h 1455"/>
                  <a:gd name="T82" fmla="*/ 260 w 1455"/>
                  <a:gd name="T83" fmla="*/ 171 h 1455"/>
                  <a:gd name="T84" fmla="*/ 416 w 1455"/>
                  <a:gd name="T85" fmla="*/ 70 h 1455"/>
                  <a:gd name="T86" fmla="*/ 597 w 1455"/>
                  <a:gd name="T87" fmla="*/ 12 h 1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55" h="1455">
                    <a:moveTo>
                      <a:pt x="727" y="190"/>
                    </a:moveTo>
                    <a:lnTo>
                      <a:pt x="669" y="193"/>
                    </a:lnTo>
                    <a:lnTo>
                      <a:pt x="613" y="202"/>
                    </a:lnTo>
                    <a:lnTo>
                      <a:pt x="558" y="218"/>
                    </a:lnTo>
                    <a:lnTo>
                      <a:pt x="506" y="238"/>
                    </a:lnTo>
                    <a:lnTo>
                      <a:pt x="457" y="264"/>
                    </a:lnTo>
                    <a:lnTo>
                      <a:pt x="410" y="294"/>
                    </a:lnTo>
                    <a:lnTo>
                      <a:pt x="368" y="328"/>
                    </a:lnTo>
                    <a:lnTo>
                      <a:pt x="329" y="367"/>
                    </a:lnTo>
                    <a:lnTo>
                      <a:pt x="294" y="410"/>
                    </a:lnTo>
                    <a:lnTo>
                      <a:pt x="264" y="456"/>
                    </a:lnTo>
                    <a:lnTo>
                      <a:pt x="238" y="506"/>
                    </a:lnTo>
                    <a:lnTo>
                      <a:pt x="218" y="558"/>
                    </a:lnTo>
                    <a:lnTo>
                      <a:pt x="203" y="612"/>
                    </a:lnTo>
                    <a:lnTo>
                      <a:pt x="194" y="668"/>
                    </a:lnTo>
                    <a:lnTo>
                      <a:pt x="191" y="728"/>
                    </a:lnTo>
                    <a:lnTo>
                      <a:pt x="194" y="786"/>
                    </a:lnTo>
                    <a:lnTo>
                      <a:pt x="203" y="843"/>
                    </a:lnTo>
                    <a:lnTo>
                      <a:pt x="218" y="897"/>
                    </a:lnTo>
                    <a:lnTo>
                      <a:pt x="238" y="949"/>
                    </a:lnTo>
                    <a:lnTo>
                      <a:pt x="264" y="998"/>
                    </a:lnTo>
                    <a:lnTo>
                      <a:pt x="294" y="1044"/>
                    </a:lnTo>
                    <a:lnTo>
                      <a:pt x="329" y="1087"/>
                    </a:lnTo>
                    <a:lnTo>
                      <a:pt x="368" y="1126"/>
                    </a:lnTo>
                    <a:lnTo>
                      <a:pt x="410" y="1161"/>
                    </a:lnTo>
                    <a:lnTo>
                      <a:pt x="457" y="1191"/>
                    </a:lnTo>
                    <a:lnTo>
                      <a:pt x="506" y="1216"/>
                    </a:lnTo>
                    <a:lnTo>
                      <a:pt x="558" y="1237"/>
                    </a:lnTo>
                    <a:lnTo>
                      <a:pt x="613" y="1252"/>
                    </a:lnTo>
                    <a:lnTo>
                      <a:pt x="669" y="1262"/>
                    </a:lnTo>
                    <a:lnTo>
                      <a:pt x="727" y="1265"/>
                    </a:lnTo>
                    <a:lnTo>
                      <a:pt x="786" y="1262"/>
                    </a:lnTo>
                    <a:lnTo>
                      <a:pt x="843" y="1252"/>
                    </a:lnTo>
                    <a:lnTo>
                      <a:pt x="897" y="1237"/>
                    </a:lnTo>
                    <a:lnTo>
                      <a:pt x="950" y="1216"/>
                    </a:lnTo>
                    <a:lnTo>
                      <a:pt x="999" y="1191"/>
                    </a:lnTo>
                    <a:lnTo>
                      <a:pt x="1045" y="1161"/>
                    </a:lnTo>
                    <a:lnTo>
                      <a:pt x="1088" y="1126"/>
                    </a:lnTo>
                    <a:lnTo>
                      <a:pt x="1126" y="1087"/>
                    </a:lnTo>
                    <a:lnTo>
                      <a:pt x="1161" y="1044"/>
                    </a:lnTo>
                    <a:lnTo>
                      <a:pt x="1191" y="998"/>
                    </a:lnTo>
                    <a:lnTo>
                      <a:pt x="1217" y="949"/>
                    </a:lnTo>
                    <a:lnTo>
                      <a:pt x="1237" y="897"/>
                    </a:lnTo>
                    <a:lnTo>
                      <a:pt x="1253" y="843"/>
                    </a:lnTo>
                    <a:lnTo>
                      <a:pt x="1262" y="786"/>
                    </a:lnTo>
                    <a:lnTo>
                      <a:pt x="1265" y="728"/>
                    </a:lnTo>
                    <a:lnTo>
                      <a:pt x="1262" y="668"/>
                    </a:lnTo>
                    <a:lnTo>
                      <a:pt x="1253" y="612"/>
                    </a:lnTo>
                    <a:lnTo>
                      <a:pt x="1237" y="558"/>
                    </a:lnTo>
                    <a:lnTo>
                      <a:pt x="1217" y="506"/>
                    </a:lnTo>
                    <a:lnTo>
                      <a:pt x="1191" y="456"/>
                    </a:lnTo>
                    <a:lnTo>
                      <a:pt x="1161" y="410"/>
                    </a:lnTo>
                    <a:lnTo>
                      <a:pt x="1126" y="367"/>
                    </a:lnTo>
                    <a:lnTo>
                      <a:pt x="1088" y="328"/>
                    </a:lnTo>
                    <a:lnTo>
                      <a:pt x="1045" y="294"/>
                    </a:lnTo>
                    <a:lnTo>
                      <a:pt x="999" y="264"/>
                    </a:lnTo>
                    <a:lnTo>
                      <a:pt x="950" y="238"/>
                    </a:lnTo>
                    <a:lnTo>
                      <a:pt x="897" y="218"/>
                    </a:lnTo>
                    <a:lnTo>
                      <a:pt x="843" y="202"/>
                    </a:lnTo>
                    <a:lnTo>
                      <a:pt x="786" y="193"/>
                    </a:lnTo>
                    <a:lnTo>
                      <a:pt x="727" y="190"/>
                    </a:lnTo>
                    <a:close/>
                    <a:moveTo>
                      <a:pt x="727" y="0"/>
                    </a:moveTo>
                    <a:lnTo>
                      <a:pt x="794" y="3"/>
                    </a:lnTo>
                    <a:lnTo>
                      <a:pt x="859" y="12"/>
                    </a:lnTo>
                    <a:lnTo>
                      <a:pt x="921" y="26"/>
                    </a:lnTo>
                    <a:lnTo>
                      <a:pt x="981" y="46"/>
                    </a:lnTo>
                    <a:lnTo>
                      <a:pt x="1039" y="70"/>
                    </a:lnTo>
                    <a:lnTo>
                      <a:pt x="1094" y="99"/>
                    </a:lnTo>
                    <a:lnTo>
                      <a:pt x="1147" y="133"/>
                    </a:lnTo>
                    <a:lnTo>
                      <a:pt x="1196" y="171"/>
                    </a:lnTo>
                    <a:lnTo>
                      <a:pt x="1242" y="213"/>
                    </a:lnTo>
                    <a:lnTo>
                      <a:pt x="1284" y="259"/>
                    </a:lnTo>
                    <a:lnTo>
                      <a:pt x="1321" y="308"/>
                    </a:lnTo>
                    <a:lnTo>
                      <a:pt x="1355" y="360"/>
                    </a:lnTo>
                    <a:lnTo>
                      <a:pt x="1385" y="416"/>
                    </a:lnTo>
                    <a:lnTo>
                      <a:pt x="1409" y="474"/>
                    </a:lnTo>
                    <a:lnTo>
                      <a:pt x="1429" y="534"/>
                    </a:lnTo>
                    <a:lnTo>
                      <a:pt x="1443" y="597"/>
                    </a:lnTo>
                    <a:lnTo>
                      <a:pt x="1451" y="661"/>
                    </a:lnTo>
                    <a:lnTo>
                      <a:pt x="1455" y="728"/>
                    </a:lnTo>
                    <a:lnTo>
                      <a:pt x="1451" y="793"/>
                    </a:lnTo>
                    <a:lnTo>
                      <a:pt x="1443" y="858"/>
                    </a:lnTo>
                    <a:lnTo>
                      <a:pt x="1429" y="920"/>
                    </a:lnTo>
                    <a:lnTo>
                      <a:pt x="1409" y="981"/>
                    </a:lnTo>
                    <a:lnTo>
                      <a:pt x="1385" y="1039"/>
                    </a:lnTo>
                    <a:lnTo>
                      <a:pt x="1355" y="1095"/>
                    </a:lnTo>
                    <a:lnTo>
                      <a:pt x="1321" y="1147"/>
                    </a:lnTo>
                    <a:lnTo>
                      <a:pt x="1284" y="1196"/>
                    </a:lnTo>
                    <a:lnTo>
                      <a:pt x="1242" y="1242"/>
                    </a:lnTo>
                    <a:lnTo>
                      <a:pt x="1196" y="1284"/>
                    </a:lnTo>
                    <a:lnTo>
                      <a:pt x="1147" y="1322"/>
                    </a:lnTo>
                    <a:lnTo>
                      <a:pt x="1094" y="1356"/>
                    </a:lnTo>
                    <a:lnTo>
                      <a:pt x="1039" y="1384"/>
                    </a:lnTo>
                    <a:lnTo>
                      <a:pt x="981" y="1409"/>
                    </a:lnTo>
                    <a:lnTo>
                      <a:pt x="921" y="1428"/>
                    </a:lnTo>
                    <a:lnTo>
                      <a:pt x="859" y="1443"/>
                    </a:lnTo>
                    <a:lnTo>
                      <a:pt x="794" y="1452"/>
                    </a:lnTo>
                    <a:lnTo>
                      <a:pt x="727" y="1455"/>
                    </a:lnTo>
                    <a:lnTo>
                      <a:pt x="662" y="1452"/>
                    </a:lnTo>
                    <a:lnTo>
                      <a:pt x="597" y="1443"/>
                    </a:lnTo>
                    <a:lnTo>
                      <a:pt x="535" y="1428"/>
                    </a:lnTo>
                    <a:lnTo>
                      <a:pt x="475" y="1409"/>
                    </a:lnTo>
                    <a:lnTo>
                      <a:pt x="416" y="1384"/>
                    </a:lnTo>
                    <a:lnTo>
                      <a:pt x="361" y="1356"/>
                    </a:lnTo>
                    <a:lnTo>
                      <a:pt x="309" y="1322"/>
                    </a:lnTo>
                    <a:lnTo>
                      <a:pt x="260" y="1284"/>
                    </a:lnTo>
                    <a:lnTo>
                      <a:pt x="213" y="1242"/>
                    </a:lnTo>
                    <a:lnTo>
                      <a:pt x="171" y="1196"/>
                    </a:lnTo>
                    <a:lnTo>
                      <a:pt x="134" y="1147"/>
                    </a:lnTo>
                    <a:lnTo>
                      <a:pt x="100" y="1095"/>
                    </a:lnTo>
                    <a:lnTo>
                      <a:pt x="70" y="1039"/>
                    </a:lnTo>
                    <a:lnTo>
                      <a:pt x="46" y="981"/>
                    </a:lnTo>
                    <a:lnTo>
                      <a:pt x="26" y="920"/>
                    </a:lnTo>
                    <a:lnTo>
                      <a:pt x="12" y="858"/>
                    </a:lnTo>
                    <a:lnTo>
                      <a:pt x="4" y="793"/>
                    </a:lnTo>
                    <a:lnTo>
                      <a:pt x="0" y="728"/>
                    </a:lnTo>
                    <a:lnTo>
                      <a:pt x="4" y="661"/>
                    </a:lnTo>
                    <a:lnTo>
                      <a:pt x="12" y="597"/>
                    </a:lnTo>
                    <a:lnTo>
                      <a:pt x="26" y="534"/>
                    </a:lnTo>
                    <a:lnTo>
                      <a:pt x="46" y="474"/>
                    </a:lnTo>
                    <a:lnTo>
                      <a:pt x="70" y="416"/>
                    </a:lnTo>
                    <a:lnTo>
                      <a:pt x="100" y="360"/>
                    </a:lnTo>
                    <a:lnTo>
                      <a:pt x="134" y="308"/>
                    </a:lnTo>
                    <a:lnTo>
                      <a:pt x="171" y="259"/>
                    </a:lnTo>
                    <a:lnTo>
                      <a:pt x="213" y="213"/>
                    </a:lnTo>
                    <a:lnTo>
                      <a:pt x="260" y="171"/>
                    </a:lnTo>
                    <a:lnTo>
                      <a:pt x="309" y="133"/>
                    </a:lnTo>
                    <a:lnTo>
                      <a:pt x="361" y="99"/>
                    </a:lnTo>
                    <a:lnTo>
                      <a:pt x="416" y="70"/>
                    </a:lnTo>
                    <a:lnTo>
                      <a:pt x="475" y="46"/>
                    </a:lnTo>
                    <a:lnTo>
                      <a:pt x="535" y="26"/>
                    </a:lnTo>
                    <a:lnTo>
                      <a:pt x="597" y="12"/>
                    </a:lnTo>
                    <a:lnTo>
                      <a:pt x="662" y="3"/>
                    </a:lnTo>
                    <a:lnTo>
                      <a:pt x="727" y="0"/>
                    </a:lnTo>
                    <a:close/>
                  </a:path>
                </a:pathLst>
              </a:custGeom>
              <a:grpFill/>
              <a:ln w="0">
                <a:noFill/>
                <a:prstDash val="solid"/>
                <a:round/>
              </a:ln>
            </p:spPr>
            <p:txBody>
              <a:bodyPr vert="horz" wrap="square" lIns="91440" tIns="45720" rIns="91440" bIns="45720" numCol="1" anchor="t" anchorCtr="0" compatLnSpc="1"/>
              <a:lstStyle/>
              <a:p>
                <a:endParaRPr lang="en-US" sz="2000">
                  <a:cs typeface="+mn-ea"/>
                  <a:sym typeface="+mn-lt"/>
                </a:endParaRPr>
              </a:p>
            </p:txBody>
          </p:sp>
        </p:grpSp>
      </p:grpSp>
      <p:grpSp>
        <p:nvGrpSpPr>
          <p:cNvPr id="34" name="Group 9"/>
          <p:cNvGrpSpPr/>
          <p:nvPr/>
        </p:nvGrpSpPr>
        <p:grpSpPr>
          <a:xfrm>
            <a:off x="4515242" y="2600673"/>
            <a:ext cx="572092" cy="573477"/>
            <a:chOff x="4515242" y="2603848"/>
            <a:chExt cx="572092" cy="573477"/>
          </a:xfrm>
        </p:grpSpPr>
        <p:sp>
          <p:nvSpPr>
            <p:cNvPr id="35" name="Oval 63"/>
            <p:cNvSpPr>
              <a:spLocks noChangeArrowheads="1"/>
            </p:cNvSpPr>
            <p:nvPr/>
          </p:nvSpPr>
          <p:spPr bwMode="auto">
            <a:xfrm>
              <a:off x="4515242" y="2603848"/>
              <a:ext cx="572092" cy="573477"/>
            </a:xfrm>
            <a:prstGeom prst="ellipse">
              <a:avLst/>
            </a:prstGeom>
            <a:solidFill>
              <a:srgbClr val="C00000"/>
            </a:solidFill>
            <a:ln>
              <a:noFill/>
            </a:ln>
          </p:spPr>
          <p:txBody>
            <a:bodyPr vert="horz" wrap="square" lIns="91440" tIns="45720" rIns="91440" bIns="45720" numCol="1" anchor="t" anchorCtr="0" compatLnSpc="1"/>
            <a:lstStyle/>
            <a:p>
              <a:endParaRPr lang="en-US" sz="2000">
                <a:cs typeface="+mn-ea"/>
                <a:sym typeface="+mn-lt"/>
              </a:endParaRPr>
            </a:p>
          </p:txBody>
        </p:sp>
        <p:sp>
          <p:nvSpPr>
            <p:cNvPr id="36" name="Freeform 19"/>
            <p:cNvSpPr>
              <a:spLocks noEditPoints="1"/>
            </p:cNvSpPr>
            <p:nvPr/>
          </p:nvSpPr>
          <p:spPr bwMode="auto">
            <a:xfrm>
              <a:off x="4620692" y="2727604"/>
              <a:ext cx="298855" cy="317651"/>
            </a:xfrm>
            <a:custGeom>
              <a:avLst/>
              <a:gdLst>
                <a:gd name="T0" fmla="*/ 2343 w 3184"/>
                <a:gd name="T1" fmla="*/ 2439 h 3385"/>
                <a:gd name="T2" fmla="*/ 2177 w 3184"/>
                <a:gd name="T3" fmla="*/ 2677 h 3385"/>
                <a:gd name="T4" fmla="*/ 2213 w 3184"/>
                <a:gd name="T5" fmla="*/ 2975 h 3385"/>
                <a:gd name="T6" fmla="*/ 2429 w 3184"/>
                <a:gd name="T7" fmla="*/ 3166 h 3385"/>
                <a:gd name="T8" fmla="*/ 2729 w 3184"/>
                <a:gd name="T9" fmla="*/ 3166 h 3385"/>
                <a:gd name="T10" fmla="*/ 2945 w 3184"/>
                <a:gd name="T11" fmla="*/ 2975 h 3385"/>
                <a:gd name="T12" fmla="*/ 2981 w 3184"/>
                <a:gd name="T13" fmla="*/ 2677 h 3385"/>
                <a:gd name="T14" fmla="*/ 2816 w 3184"/>
                <a:gd name="T15" fmla="*/ 2439 h 3385"/>
                <a:gd name="T16" fmla="*/ 604 w 3184"/>
                <a:gd name="T17" fmla="*/ 1277 h 3385"/>
                <a:gd name="T18" fmla="*/ 329 w 3184"/>
                <a:gd name="T19" fmla="*/ 1382 h 3385"/>
                <a:gd name="T20" fmla="*/ 193 w 3184"/>
                <a:gd name="T21" fmla="*/ 1640 h 3385"/>
                <a:gd name="T22" fmla="*/ 264 w 3184"/>
                <a:gd name="T23" fmla="*/ 1929 h 3385"/>
                <a:gd name="T24" fmla="*/ 503 w 3184"/>
                <a:gd name="T25" fmla="*/ 2095 h 3385"/>
                <a:gd name="T26" fmla="*/ 799 w 3184"/>
                <a:gd name="T27" fmla="*/ 2059 h 3385"/>
                <a:gd name="T28" fmla="*/ 991 w 3184"/>
                <a:gd name="T29" fmla="*/ 1842 h 3385"/>
                <a:gd name="T30" fmla="*/ 991 w 3184"/>
                <a:gd name="T31" fmla="*/ 1543 h 3385"/>
                <a:gd name="T32" fmla="*/ 799 w 3184"/>
                <a:gd name="T33" fmla="*/ 1325 h 3385"/>
                <a:gd name="T34" fmla="*/ 2528 w 3184"/>
                <a:gd name="T35" fmla="*/ 194 h 3385"/>
                <a:gd name="T36" fmla="*/ 2270 w 3184"/>
                <a:gd name="T37" fmla="*/ 331 h 3385"/>
                <a:gd name="T38" fmla="*/ 2165 w 3184"/>
                <a:gd name="T39" fmla="*/ 606 h 3385"/>
                <a:gd name="T40" fmla="*/ 2270 w 3184"/>
                <a:gd name="T41" fmla="*/ 882 h 3385"/>
                <a:gd name="T42" fmla="*/ 2528 w 3184"/>
                <a:gd name="T43" fmla="*/ 1018 h 3385"/>
                <a:gd name="T44" fmla="*/ 2816 w 3184"/>
                <a:gd name="T45" fmla="*/ 947 h 3385"/>
                <a:gd name="T46" fmla="*/ 2981 w 3184"/>
                <a:gd name="T47" fmla="*/ 708 h 3385"/>
                <a:gd name="T48" fmla="*/ 2945 w 3184"/>
                <a:gd name="T49" fmla="*/ 411 h 3385"/>
                <a:gd name="T50" fmla="*/ 2729 w 3184"/>
                <a:gd name="T51" fmla="*/ 219 h 3385"/>
                <a:gd name="T52" fmla="*/ 2701 w 3184"/>
                <a:gd name="T53" fmla="*/ 13 h 3385"/>
                <a:gd name="T54" fmla="*/ 3006 w 3184"/>
                <a:gd name="T55" fmla="*/ 177 h 3385"/>
                <a:gd name="T56" fmla="*/ 3170 w 3184"/>
                <a:gd name="T57" fmla="*/ 483 h 3385"/>
                <a:gd name="T58" fmla="*/ 3134 w 3184"/>
                <a:gd name="T59" fmla="*/ 841 h 3385"/>
                <a:gd name="T60" fmla="*/ 2915 w 3184"/>
                <a:gd name="T61" fmla="*/ 1107 h 3385"/>
                <a:gd name="T62" fmla="*/ 2578 w 3184"/>
                <a:gd name="T63" fmla="*/ 1211 h 3385"/>
                <a:gd name="T64" fmla="*/ 2260 w 3184"/>
                <a:gd name="T65" fmla="*/ 1119 h 3385"/>
                <a:gd name="T66" fmla="*/ 1187 w 3184"/>
                <a:gd name="T67" fmla="*/ 1539 h 3385"/>
                <a:gd name="T68" fmla="*/ 1187 w 3184"/>
                <a:gd name="T69" fmla="*/ 1843 h 3385"/>
                <a:gd name="T70" fmla="*/ 2262 w 3184"/>
                <a:gd name="T71" fmla="*/ 2266 h 3385"/>
                <a:gd name="T72" fmla="*/ 2579 w 3184"/>
                <a:gd name="T73" fmla="*/ 2175 h 3385"/>
                <a:gd name="T74" fmla="*/ 2918 w 3184"/>
                <a:gd name="T75" fmla="*/ 2278 h 3385"/>
                <a:gd name="T76" fmla="*/ 3137 w 3184"/>
                <a:gd name="T77" fmla="*/ 2545 h 3385"/>
                <a:gd name="T78" fmla="*/ 3171 w 3184"/>
                <a:gd name="T79" fmla="*/ 2902 h 3385"/>
                <a:gd name="T80" fmla="*/ 3007 w 3184"/>
                <a:gd name="T81" fmla="*/ 3208 h 3385"/>
                <a:gd name="T82" fmla="*/ 2702 w 3184"/>
                <a:gd name="T83" fmla="*/ 3373 h 3385"/>
                <a:gd name="T84" fmla="*/ 2345 w 3184"/>
                <a:gd name="T85" fmla="*/ 3337 h 3385"/>
                <a:gd name="T86" fmla="*/ 2080 w 3184"/>
                <a:gd name="T87" fmla="*/ 3118 h 3385"/>
                <a:gd name="T88" fmla="*/ 1976 w 3184"/>
                <a:gd name="T89" fmla="*/ 2780 h 3385"/>
                <a:gd name="T90" fmla="*/ 1050 w 3184"/>
                <a:gd name="T91" fmla="*/ 2101 h 3385"/>
                <a:gd name="T92" fmla="*/ 773 w 3184"/>
                <a:gd name="T93" fmla="*/ 2273 h 3385"/>
                <a:gd name="T94" fmla="*/ 426 w 3184"/>
                <a:gd name="T95" fmla="*/ 2270 h 3385"/>
                <a:gd name="T96" fmla="*/ 139 w 3184"/>
                <a:gd name="T97" fmla="*/ 2077 h 3385"/>
                <a:gd name="T98" fmla="*/ 3 w 3184"/>
                <a:gd name="T99" fmla="*/ 1754 h 3385"/>
                <a:gd name="T100" fmla="*/ 73 w 3184"/>
                <a:gd name="T101" fmla="*/ 1403 h 3385"/>
                <a:gd name="T102" fmla="*/ 317 w 3184"/>
                <a:gd name="T103" fmla="*/ 1160 h 3385"/>
                <a:gd name="T104" fmla="*/ 662 w 3184"/>
                <a:gd name="T105" fmla="*/ 1089 h 3385"/>
                <a:gd name="T106" fmla="*/ 967 w 3184"/>
                <a:gd name="T107" fmla="*/ 1210 h 3385"/>
                <a:gd name="T108" fmla="*/ 1984 w 3184"/>
                <a:gd name="T109" fmla="*/ 709 h 3385"/>
                <a:gd name="T110" fmla="*/ 2022 w 3184"/>
                <a:gd name="T111" fmla="*/ 370 h 3385"/>
                <a:gd name="T112" fmla="*/ 2241 w 3184"/>
                <a:gd name="T113" fmla="*/ 104 h 3385"/>
                <a:gd name="T114" fmla="*/ 2578 w 3184"/>
                <a:gd name="T115" fmla="*/ 0 h 3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184" h="3385">
                  <a:moveTo>
                    <a:pt x="2579" y="2364"/>
                  </a:moveTo>
                  <a:lnTo>
                    <a:pt x="2528" y="2367"/>
                  </a:lnTo>
                  <a:lnTo>
                    <a:pt x="2478" y="2377"/>
                  </a:lnTo>
                  <a:lnTo>
                    <a:pt x="2429" y="2392"/>
                  </a:lnTo>
                  <a:lnTo>
                    <a:pt x="2385" y="2413"/>
                  </a:lnTo>
                  <a:lnTo>
                    <a:pt x="2343" y="2439"/>
                  </a:lnTo>
                  <a:lnTo>
                    <a:pt x="2304" y="2469"/>
                  </a:lnTo>
                  <a:lnTo>
                    <a:pt x="2270" y="2504"/>
                  </a:lnTo>
                  <a:lnTo>
                    <a:pt x="2239" y="2542"/>
                  </a:lnTo>
                  <a:lnTo>
                    <a:pt x="2213" y="2584"/>
                  </a:lnTo>
                  <a:lnTo>
                    <a:pt x="2193" y="2630"/>
                  </a:lnTo>
                  <a:lnTo>
                    <a:pt x="2177" y="2677"/>
                  </a:lnTo>
                  <a:lnTo>
                    <a:pt x="2168" y="2727"/>
                  </a:lnTo>
                  <a:lnTo>
                    <a:pt x="2165" y="2779"/>
                  </a:lnTo>
                  <a:lnTo>
                    <a:pt x="2168" y="2831"/>
                  </a:lnTo>
                  <a:lnTo>
                    <a:pt x="2177" y="2882"/>
                  </a:lnTo>
                  <a:lnTo>
                    <a:pt x="2193" y="2929"/>
                  </a:lnTo>
                  <a:lnTo>
                    <a:pt x="2213" y="2975"/>
                  </a:lnTo>
                  <a:lnTo>
                    <a:pt x="2239" y="3017"/>
                  </a:lnTo>
                  <a:lnTo>
                    <a:pt x="2270" y="3055"/>
                  </a:lnTo>
                  <a:lnTo>
                    <a:pt x="2304" y="3090"/>
                  </a:lnTo>
                  <a:lnTo>
                    <a:pt x="2343" y="3120"/>
                  </a:lnTo>
                  <a:lnTo>
                    <a:pt x="2385" y="3146"/>
                  </a:lnTo>
                  <a:lnTo>
                    <a:pt x="2429" y="3166"/>
                  </a:lnTo>
                  <a:lnTo>
                    <a:pt x="2478" y="3182"/>
                  </a:lnTo>
                  <a:lnTo>
                    <a:pt x="2528" y="3191"/>
                  </a:lnTo>
                  <a:lnTo>
                    <a:pt x="2579" y="3195"/>
                  </a:lnTo>
                  <a:lnTo>
                    <a:pt x="2632" y="3191"/>
                  </a:lnTo>
                  <a:lnTo>
                    <a:pt x="2681" y="3182"/>
                  </a:lnTo>
                  <a:lnTo>
                    <a:pt x="2729" y="3166"/>
                  </a:lnTo>
                  <a:lnTo>
                    <a:pt x="2774" y="3146"/>
                  </a:lnTo>
                  <a:lnTo>
                    <a:pt x="2816" y="3120"/>
                  </a:lnTo>
                  <a:lnTo>
                    <a:pt x="2855" y="3090"/>
                  </a:lnTo>
                  <a:lnTo>
                    <a:pt x="2889" y="3055"/>
                  </a:lnTo>
                  <a:lnTo>
                    <a:pt x="2920" y="3017"/>
                  </a:lnTo>
                  <a:lnTo>
                    <a:pt x="2945" y="2975"/>
                  </a:lnTo>
                  <a:lnTo>
                    <a:pt x="2966" y="2929"/>
                  </a:lnTo>
                  <a:lnTo>
                    <a:pt x="2981" y="2882"/>
                  </a:lnTo>
                  <a:lnTo>
                    <a:pt x="2991" y="2831"/>
                  </a:lnTo>
                  <a:lnTo>
                    <a:pt x="2994" y="2779"/>
                  </a:lnTo>
                  <a:lnTo>
                    <a:pt x="2991" y="2727"/>
                  </a:lnTo>
                  <a:lnTo>
                    <a:pt x="2981" y="2677"/>
                  </a:lnTo>
                  <a:lnTo>
                    <a:pt x="2966" y="2630"/>
                  </a:lnTo>
                  <a:lnTo>
                    <a:pt x="2945" y="2584"/>
                  </a:lnTo>
                  <a:lnTo>
                    <a:pt x="2920" y="2542"/>
                  </a:lnTo>
                  <a:lnTo>
                    <a:pt x="2889" y="2504"/>
                  </a:lnTo>
                  <a:lnTo>
                    <a:pt x="2855" y="2469"/>
                  </a:lnTo>
                  <a:lnTo>
                    <a:pt x="2816" y="2439"/>
                  </a:lnTo>
                  <a:lnTo>
                    <a:pt x="2774" y="2413"/>
                  </a:lnTo>
                  <a:lnTo>
                    <a:pt x="2729" y="2392"/>
                  </a:lnTo>
                  <a:lnTo>
                    <a:pt x="2681" y="2377"/>
                  </a:lnTo>
                  <a:lnTo>
                    <a:pt x="2632" y="2367"/>
                  </a:lnTo>
                  <a:lnTo>
                    <a:pt x="2579" y="2364"/>
                  </a:lnTo>
                  <a:close/>
                  <a:moveTo>
                    <a:pt x="604" y="1277"/>
                  </a:moveTo>
                  <a:lnTo>
                    <a:pt x="553" y="1280"/>
                  </a:lnTo>
                  <a:lnTo>
                    <a:pt x="503" y="1289"/>
                  </a:lnTo>
                  <a:lnTo>
                    <a:pt x="454" y="1305"/>
                  </a:lnTo>
                  <a:lnTo>
                    <a:pt x="410" y="1325"/>
                  </a:lnTo>
                  <a:lnTo>
                    <a:pt x="368" y="1351"/>
                  </a:lnTo>
                  <a:lnTo>
                    <a:pt x="329" y="1382"/>
                  </a:lnTo>
                  <a:lnTo>
                    <a:pt x="295" y="1416"/>
                  </a:lnTo>
                  <a:lnTo>
                    <a:pt x="264" y="1455"/>
                  </a:lnTo>
                  <a:lnTo>
                    <a:pt x="238" y="1497"/>
                  </a:lnTo>
                  <a:lnTo>
                    <a:pt x="218" y="1543"/>
                  </a:lnTo>
                  <a:lnTo>
                    <a:pt x="202" y="1590"/>
                  </a:lnTo>
                  <a:lnTo>
                    <a:pt x="193" y="1640"/>
                  </a:lnTo>
                  <a:lnTo>
                    <a:pt x="190" y="1692"/>
                  </a:lnTo>
                  <a:lnTo>
                    <a:pt x="193" y="1744"/>
                  </a:lnTo>
                  <a:lnTo>
                    <a:pt x="202" y="1794"/>
                  </a:lnTo>
                  <a:lnTo>
                    <a:pt x="218" y="1842"/>
                  </a:lnTo>
                  <a:lnTo>
                    <a:pt x="238" y="1888"/>
                  </a:lnTo>
                  <a:lnTo>
                    <a:pt x="264" y="1929"/>
                  </a:lnTo>
                  <a:lnTo>
                    <a:pt x="295" y="1968"/>
                  </a:lnTo>
                  <a:lnTo>
                    <a:pt x="329" y="2002"/>
                  </a:lnTo>
                  <a:lnTo>
                    <a:pt x="368" y="2033"/>
                  </a:lnTo>
                  <a:lnTo>
                    <a:pt x="410" y="2059"/>
                  </a:lnTo>
                  <a:lnTo>
                    <a:pt x="454" y="2079"/>
                  </a:lnTo>
                  <a:lnTo>
                    <a:pt x="503" y="2095"/>
                  </a:lnTo>
                  <a:lnTo>
                    <a:pt x="553" y="2104"/>
                  </a:lnTo>
                  <a:lnTo>
                    <a:pt x="604" y="2107"/>
                  </a:lnTo>
                  <a:lnTo>
                    <a:pt x="656" y="2104"/>
                  </a:lnTo>
                  <a:lnTo>
                    <a:pt x="706" y="2095"/>
                  </a:lnTo>
                  <a:lnTo>
                    <a:pt x="754" y="2079"/>
                  </a:lnTo>
                  <a:lnTo>
                    <a:pt x="799" y="2059"/>
                  </a:lnTo>
                  <a:lnTo>
                    <a:pt x="841" y="2033"/>
                  </a:lnTo>
                  <a:lnTo>
                    <a:pt x="879" y="2002"/>
                  </a:lnTo>
                  <a:lnTo>
                    <a:pt x="914" y="1968"/>
                  </a:lnTo>
                  <a:lnTo>
                    <a:pt x="945" y="1929"/>
                  </a:lnTo>
                  <a:lnTo>
                    <a:pt x="970" y="1888"/>
                  </a:lnTo>
                  <a:lnTo>
                    <a:pt x="991" y="1842"/>
                  </a:lnTo>
                  <a:lnTo>
                    <a:pt x="1006" y="1794"/>
                  </a:lnTo>
                  <a:lnTo>
                    <a:pt x="1016" y="1744"/>
                  </a:lnTo>
                  <a:lnTo>
                    <a:pt x="1019" y="1692"/>
                  </a:lnTo>
                  <a:lnTo>
                    <a:pt x="1016" y="1640"/>
                  </a:lnTo>
                  <a:lnTo>
                    <a:pt x="1006" y="1590"/>
                  </a:lnTo>
                  <a:lnTo>
                    <a:pt x="991" y="1543"/>
                  </a:lnTo>
                  <a:lnTo>
                    <a:pt x="970" y="1497"/>
                  </a:lnTo>
                  <a:lnTo>
                    <a:pt x="945" y="1455"/>
                  </a:lnTo>
                  <a:lnTo>
                    <a:pt x="914" y="1416"/>
                  </a:lnTo>
                  <a:lnTo>
                    <a:pt x="880" y="1382"/>
                  </a:lnTo>
                  <a:lnTo>
                    <a:pt x="841" y="1351"/>
                  </a:lnTo>
                  <a:lnTo>
                    <a:pt x="799" y="1325"/>
                  </a:lnTo>
                  <a:lnTo>
                    <a:pt x="755" y="1305"/>
                  </a:lnTo>
                  <a:lnTo>
                    <a:pt x="706" y="1289"/>
                  </a:lnTo>
                  <a:lnTo>
                    <a:pt x="657" y="1280"/>
                  </a:lnTo>
                  <a:lnTo>
                    <a:pt x="604" y="1277"/>
                  </a:lnTo>
                  <a:close/>
                  <a:moveTo>
                    <a:pt x="2579" y="191"/>
                  </a:moveTo>
                  <a:lnTo>
                    <a:pt x="2528" y="194"/>
                  </a:lnTo>
                  <a:lnTo>
                    <a:pt x="2478" y="203"/>
                  </a:lnTo>
                  <a:lnTo>
                    <a:pt x="2430" y="219"/>
                  </a:lnTo>
                  <a:lnTo>
                    <a:pt x="2385" y="239"/>
                  </a:lnTo>
                  <a:lnTo>
                    <a:pt x="2343" y="265"/>
                  </a:lnTo>
                  <a:lnTo>
                    <a:pt x="2305" y="296"/>
                  </a:lnTo>
                  <a:lnTo>
                    <a:pt x="2270" y="331"/>
                  </a:lnTo>
                  <a:lnTo>
                    <a:pt x="2239" y="369"/>
                  </a:lnTo>
                  <a:lnTo>
                    <a:pt x="2213" y="411"/>
                  </a:lnTo>
                  <a:lnTo>
                    <a:pt x="2193" y="457"/>
                  </a:lnTo>
                  <a:lnTo>
                    <a:pt x="2177" y="504"/>
                  </a:lnTo>
                  <a:lnTo>
                    <a:pt x="2168" y="554"/>
                  </a:lnTo>
                  <a:lnTo>
                    <a:pt x="2165" y="606"/>
                  </a:lnTo>
                  <a:lnTo>
                    <a:pt x="2168" y="659"/>
                  </a:lnTo>
                  <a:lnTo>
                    <a:pt x="2177" y="708"/>
                  </a:lnTo>
                  <a:lnTo>
                    <a:pt x="2193" y="756"/>
                  </a:lnTo>
                  <a:lnTo>
                    <a:pt x="2213" y="802"/>
                  </a:lnTo>
                  <a:lnTo>
                    <a:pt x="2239" y="843"/>
                  </a:lnTo>
                  <a:lnTo>
                    <a:pt x="2270" y="882"/>
                  </a:lnTo>
                  <a:lnTo>
                    <a:pt x="2304" y="916"/>
                  </a:lnTo>
                  <a:lnTo>
                    <a:pt x="2343" y="947"/>
                  </a:lnTo>
                  <a:lnTo>
                    <a:pt x="2385" y="973"/>
                  </a:lnTo>
                  <a:lnTo>
                    <a:pt x="2429" y="993"/>
                  </a:lnTo>
                  <a:lnTo>
                    <a:pt x="2478" y="1009"/>
                  </a:lnTo>
                  <a:lnTo>
                    <a:pt x="2528" y="1018"/>
                  </a:lnTo>
                  <a:lnTo>
                    <a:pt x="2579" y="1021"/>
                  </a:lnTo>
                  <a:lnTo>
                    <a:pt x="2632" y="1018"/>
                  </a:lnTo>
                  <a:lnTo>
                    <a:pt x="2681" y="1009"/>
                  </a:lnTo>
                  <a:lnTo>
                    <a:pt x="2729" y="993"/>
                  </a:lnTo>
                  <a:lnTo>
                    <a:pt x="2774" y="973"/>
                  </a:lnTo>
                  <a:lnTo>
                    <a:pt x="2816" y="947"/>
                  </a:lnTo>
                  <a:lnTo>
                    <a:pt x="2855" y="916"/>
                  </a:lnTo>
                  <a:lnTo>
                    <a:pt x="2889" y="882"/>
                  </a:lnTo>
                  <a:lnTo>
                    <a:pt x="2920" y="843"/>
                  </a:lnTo>
                  <a:lnTo>
                    <a:pt x="2945" y="802"/>
                  </a:lnTo>
                  <a:lnTo>
                    <a:pt x="2966" y="756"/>
                  </a:lnTo>
                  <a:lnTo>
                    <a:pt x="2981" y="708"/>
                  </a:lnTo>
                  <a:lnTo>
                    <a:pt x="2991" y="659"/>
                  </a:lnTo>
                  <a:lnTo>
                    <a:pt x="2994" y="606"/>
                  </a:lnTo>
                  <a:lnTo>
                    <a:pt x="2991" y="554"/>
                  </a:lnTo>
                  <a:lnTo>
                    <a:pt x="2981" y="504"/>
                  </a:lnTo>
                  <a:lnTo>
                    <a:pt x="2966" y="457"/>
                  </a:lnTo>
                  <a:lnTo>
                    <a:pt x="2945" y="411"/>
                  </a:lnTo>
                  <a:lnTo>
                    <a:pt x="2920" y="369"/>
                  </a:lnTo>
                  <a:lnTo>
                    <a:pt x="2889" y="331"/>
                  </a:lnTo>
                  <a:lnTo>
                    <a:pt x="2855" y="296"/>
                  </a:lnTo>
                  <a:lnTo>
                    <a:pt x="2816" y="265"/>
                  </a:lnTo>
                  <a:lnTo>
                    <a:pt x="2774" y="239"/>
                  </a:lnTo>
                  <a:lnTo>
                    <a:pt x="2729" y="219"/>
                  </a:lnTo>
                  <a:lnTo>
                    <a:pt x="2681" y="203"/>
                  </a:lnTo>
                  <a:lnTo>
                    <a:pt x="2632" y="194"/>
                  </a:lnTo>
                  <a:lnTo>
                    <a:pt x="2579" y="191"/>
                  </a:lnTo>
                  <a:close/>
                  <a:moveTo>
                    <a:pt x="2578" y="0"/>
                  </a:moveTo>
                  <a:lnTo>
                    <a:pt x="2640" y="3"/>
                  </a:lnTo>
                  <a:lnTo>
                    <a:pt x="2701" y="13"/>
                  </a:lnTo>
                  <a:lnTo>
                    <a:pt x="2758" y="28"/>
                  </a:lnTo>
                  <a:lnTo>
                    <a:pt x="2814" y="48"/>
                  </a:lnTo>
                  <a:lnTo>
                    <a:pt x="2866" y="73"/>
                  </a:lnTo>
                  <a:lnTo>
                    <a:pt x="2917" y="104"/>
                  </a:lnTo>
                  <a:lnTo>
                    <a:pt x="2963" y="138"/>
                  </a:lnTo>
                  <a:lnTo>
                    <a:pt x="3006" y="177"/>
                  </a:lnTo>
                  <a:lnTo>
                    <a:pt x="3045" y="221"/>
                  </a:lnTo>
                  <a:lnTo>
                    <a:pt x="3079" y="267"/>
                  </a:lnTo>
                  <a:lnTo>
                    <a:pt x="3110" y="318"/>
                  </a:lnTo>
                  <a:lnTo>
                    <a:pt x="3135" y="370"/>
                  </a:lnTo>
                  <a:lnTo>
                    <a:pt x="3155" y="426"/>
                  </a:lnTo>
                  <a:lnTo>
                    <a:pt x="3170" y="483"/>
                  </a:lnTo>
                  <a:lnTo>
                    <a:pt x="3180" y="543"/>
                  </a:lnTo>
                  <a:lnTo>
                    <a:pt x="3183" y="605"/>
                  </a:lnTo>
                  <a:lnTo>
                    <a:pt x="3180" y="667"/>
                  </a:lnTo>
                  <a:lnTo>
                    <a:pt x="3170" y="728"/>
                  </a:lnTo>
                  <a:lnTo>
                    <a:pt x="3155" y="785"/>
                  </a:lnTo>
                  <a:lnTo>
                    <a:pt x="3134" y="841"/>
                  </a:lnTo>
                  <a:lnTo>
                    <a:pt x="3110" y="893"/>
                  </a:lnTo>
                  <a:lnTo>
                    <a:pt x="3079" y="944"/>
                  </a:lnTo>
                  <a:lnTo>
                    <a:pt x="3044" y="990"/>
                  </a:lnTo>
                  <a:lnTo>
                    <a:pt x="3005" y="1034"/>
                  </a:lnTo>
                  <a:lnTo>
                    <a:pt x="2963" y="1073"/>
                  </a:lnTo>
                  <a:lnTo>
                    <a:pt x="2915" y="1107"/>
                  </a:lnTo>
                  <a:lnTo>
                    <a:pt x="2866" y="1138"/>
                  </a:lnTo>
                  <a:lnTo>
                    <a:pt x="2814" y="1163"/>
                  </a:lnTo>
                  <a:lnTo>
                    <a:pt x="2758" y="1183"/>
                  </a:lnTo>
                  <a:lnTo>
                    <a:pt x="2700" y="1198"/>
                  </a:lnTo>
                  <a:lnTo>
                    <a:pt x="2640" y="1208"/>
                  </a:lnTo>
                  <a:lnTo>
                    <a:pt x="2578" y="1211"/>
                  </a:lnTo>
                  <a:lnTo>
                    <a:pt x="2521" y="1208"/>
                  </a:lnTo>
                  <a:lnTo>
                    <a:pt x="2464" y="1199"/>
                  </a:lnTo>
                  <a:lnTo>
                    <a:pt x="2410" y="1186"/>
                  </a:lnTo>
                  <a:lnTo>
                    <a:pt x="2357" y="1169"/>
                  </a:lnTo>
                  <a:lnTo>
                    <a:pt x="2307" y="1146"/>
                  </a:lnTo>
                  <a:lnTo>
                    <a:pt x="2260" y="1119"/>
                  </a:lnTo>
                  <a:lnTo>
                    <a:pt x="2215" y="1088"/>
                  </a:lnTo>
                  <a:lnTo>
                    <a:pt x="2173" y="1053"/>
                  </a:lnTo>
                  <a:lnTo>
                    <a:pt x="2134" y="1015"/>
                  </a:lnTo>
                  <a:lnTo>
                    <a:pt x="2099" y="973"/>
                  </a:lnTo>
                  <a:lnTo>
                    <a:pt x="1173" y="1492"/>
                  </a:lnTo>
                  <a:lnTo>
                    <a:pt x="1187" y="1539"/>
                  </a:lnTo>
                  <a:lnTo>
                    <a:pt x="1199" y="1589"/>
                  </a:lnTo>
                  <a:lnTo>
                    <a:pt x="1205" y="1640"/>
                  </a:lnTo>
                  <a:lnTo>
                    <a:pt x="1207" y="1692"/>
                  </a:lnTo>
                  <a:lnTo>
                    <a:pt x="1205" y="1743"/>
                  </a:lnTo>
                  <a:lnTo>
                    <a:pt x="1199" y="1795"/>
                  </a:lnTo>
                  <a:lnTo>
                    <a:pt x="1187" y="1843"/>
                  </a:lnTo>
                  <a:lnTo>
                    <a:pt x="1173" y="1892"/>
                  </a:lnTo>
                  <a:lnTo>
                    <a:pt x="2101" y="2411"/>
                  </a:lnTo>
                  <a:lnTo>
                    <a:pt x="2136" y="2370"/>
                  </a:lnTo>
                  <a:lnTo>
                    <a:pt x="2174" y="2332"/>
                  </a:lnTo>
                  <a:lnTo>
                    <a:pt x="2216" y="2297"/>
                  </a:lnTo>
                  <a:lnTo>
                    <a:pt x="2262" y="2266"/>
                  </a:lnTo>
                  <a:lnTo>
                    <a:pt x="2309" y="2239"/>
                  </a:lnTo>
                  <a:lnTo>
                    <a:pt x="2359" y="2216"/>
                  </a:lnTo>
                  <a:lnTo>
                    <a:pt x="2412" y="2199"/>
                  </a:lnTo>
                  <a:lnTo>
                    <a:pt x="2465" y="2185"/>
                  </a:lnTo>
                  <a:lnTo>
                    <a:pt x="2522" y="2177"/>
                  </a:lnTo>
                  <a:lnTo>
                    <a:pt x="2579" y="2175"/>
                  </a:lnTo>
                  <a:lnTo>
                    <a:pt x="2641" y="2178"/>
                  </a:lnTo>
                  <a:lnTo>
                    <a:pt x="2701" y="2188"/>
                  </a:lnTo>
                  <a:lnTo>
                    <a:pt x="2759" y="2202"/>
                  </a:lnTo>
                  <a:lnTo>
                    <a:pt x="2815" y="2223"/>
                  </a:lnTo>
                  <a:lnTo>
                    <a:pt x="2867" y="2248"/>
                  </a:lnTo>
                  <a:lnTo>
                    <a:pt x="2918" y="2278"/>
                  </a:lnTo>
                  <a:lnTo>
                    <a:pt x="2964" y="2313"/>
                  </a:lnTo>
                  <a:lnTo>
                    <a:pt x="3007" y="2352"/>
                  </a:lnTo>
                  <a:lnTo>
                    <a:pt x="3046" y="2396"/>
                  </a:lnTo>
                  <a:lnTo>
                    <a:pt x="3080" y="2442"/>
                  </a:lnTo>
                  <a:lnTo>
                    <a:pt x="3111" y="2491"/>
                  </a:lnTo>
                  <a:lnTo>
                    <a:pt x="3137" y="2545"/>
                  </a:lnTo>
                  <a:lnTo>
                    <a:pt x="3157" y="2601"/>
                  </a:lnTo>
                  <a:lnTo>
                    <a:pt x="3171" y="2658"/>
                  </a:lnTo>
                  <a:lnTo>
                    <a:pt x="3181" y="2718"/>
                  </a:lnTo>
                  <a:lnTo>
                    <a:pt x="3184" y="2780"/>
                  </a:lnTo>
                  <a:lnTo>
                    <a:pt x="3181" y="2842"/>
                  </a:lnTo>
                  <a:lnTo>
                    <a:pt x="3171" y="2902"/>
                  </a:lnTo>
                  <a:lnTo>
                    <a:pt x="3157" y="2960"/>
                  </a:lnTo>
                  <a:lnTo>
                    <a:pt x="3137" y="3016"/>
                  </a:lnTo>
                  <a:lnTo>
                    <a:pt x="3111" y="3068"/>
                  </a:lnTo>
                  <a:lnTo>
                    <a:pt x="3081" y="3118"/>
                  </a:lnTo>
                  <a:lnTo>
                    <a:pt x="3046" y="3165"/>
                  </a:lnTo>
                  <a:lnTo>
                    <a:pt x="3007" y="3208"/>
                  </a:lnTo>
                  <a:lnTo>
                    <a:pt x="2964" y="3247"/>
                  </a:lnTo>
                  <a:lnTo>
                    <a:pt x="2918" y="3282"/>
                  </a:lnTo>
                  <a:lnTo>
                    <a:pt x="2868" y="3313"/>
                  </a:lnTo>
                  <a:lnTo>
                    <a:pt x="2815" y="3337"/>
                  </a:lnTo>
                  <a:lnTo>
                    <a:pt x="2759" y="3358"/>
                  </a:lnTo>
                  <a:lnTo>
                    <a:pt x="2702" y="3373"/>
                  </a:lnTo>
                  <a:lnTo>
                    <a:pt x="2642" y="3382"/>
                  </a:lnTo>
                  <a:lnTo>
                    <a:pt x="2580" y="3385"/>
                  </a:lnTo>
                  <a:lnTo>
                    <a:pt x="2519" y="3382"/>
                  </a:lnTo>
                  <a:lnTo>
                    <a:pt x="2458" y="3373"/>
                  </a:lnTo>
                  <a:lnTo>
                    <a:pt x="2400" y="3358"/>
                  </a:lnTo>
                  <a:lnTo>
                    <a:pt x="2345" y="3337"/>
                  </a:lnTo>
                  <a:lnTo>
                    <a:pt x="2292" y="3312"/>
                  </a:lnTo>
                  <a:lnTo>
                    <a:pt x="2243" y="3282"/>
                  </a:lnTo>
                  <a:lnTo>
                    <a:pt x="2196" y="3247"/>
                  </a:lnTo>
                  <a:lnTo>
                    <a:pt x="2154" y="3208"/>
                  </a:lnTo>
                  <a:lnTo>
                    <a:pt x="2115" y="3164"/>
                  </a:lnTo>
                  <a:lnTo>
                    <a:pt x="2080" y="3118"/>
                  </a:lnTo>
                  <a:lnTo>
                    <a:pt x="2049" y="3068"/>
                  </a:lnTo>
                  <a:lnTo>
                    <a:pt x="2024" y="3015"/>
                  </a:lnTo>
                  <a:lnTo>
                    <a:pt x="2004" y="2959"/>
                  </a:lnTo>
                  <a:lnTo>
                    <a:pt x="1988" y="2902"/>
                  </a:lnTo>
                  <a:lnTo>
                    <a:pt x="1979" y="2842"/>
                  </a:lnTo>
                  <a:lnTo>
                    <a:pt x="1976" y="2780"/>
                  </a:lnTo>
                  <a:lnTo>
                    <a:pt x="1979" y="2727"/>
                  </a:lnTo>
                  <a:lnTo>
                    <a:pt x="1985" y="2677"/>
                  </a:lnTo>
                  <a:lnTo>
                    <a:pt x="1996" y="2626"/>
                  </a:lnTo>
                  <a:lnTo>
                    <a:pt x="2012" y="2578"/>
                  </a:lnTo>
                  <a:lnTo>
                    <a:pt x="1085" y="2059"/>
                  </a:lnTo>
                  <a:lnTo>
                    <a:pt x="1050" y="2101"/>
                  </a:lnTo>
                  <a:lnTo>
                    <a:pt x="1011" y="2139"/>
                  </a:lnTo>
                  <a:lnTo>
                    <a:pt x="968" y="2174"/>
                  </a:lnTo>
                  <a:lnTo>
                    <a:pt x="924" y="2205"/>
                  </a:lnTo>
                  <a:lnTo>
                    <a:pt x="876" y="2233"/>
                  </a:lnTo>
                  <a:lnTo>
                    <a:pt x="825" y="2256"/>
                  </a:lnTo>
                  <a:lnTo>
                    <a:pt x="773" y="2273"/>
                  </a:lnTo>
                  <a:lnTo>
                    <a:pt x="719" y="2286"/>
                  </a:lnTo>
                  <a:lnTo>
                    <a:pt x="662" y="2295"/>
                  </a:lnTo>
                  <a:lnTo>
                    <a:pt x="604" y="2297"/>
                  </a:lnTo>
                  <a:lnTo>
                    <a:pt x="543" y="2294"/>
                  </a:lnTo>
                  <a:lnTo>
                    <a:pt x="483" y="2285"/>
                  </a:lnTo>
                  <a:lnTo>
                    <a:pt x="426" y="2270"/>
                  </a:lnTo>
                  <a:lnTo>
                    <a:pt x="370" y="2249"/>
                  </a:lnTo>
                  <a:lnTo>
                    <a:pt x="317" y="2225"/>
                  </a:lnTo>
                  <a:lnTo>
                    <a:pt x="267" y="2194"/>
                  </a:lnTo>
                  <a:lnTo>
                    <a:pt x="220" y="2159"/>
                  </a:lnTo>
                  <a:lnTo>
                    <a:pt x="178" y="2120"/>
                  </a:lnTo>
                  <a:lnTo>
                    <a:pt x="139" y="2077"/>
                  </a:lnTo>
                  <a:lnTo>
                    <a:pt x="104" y="2030"/>
                  </a:lnTo>
                  <a:lnTo>
                    <a:pt x="73" y="1980"/>
                  </a:lnTo>
                  <a:lnTo>
                    <a:pt x="47" y="1928"/>
                  </a:lnTo>
                  <a:lnTo>
                    <a:pt x="28" y="1872"/>
                  </a:lnTo>
                  <a:lnTo>
                    <a:pt x="12" y="1814"/>
                  </a:lnTo>
                  <a:lnTo>
                    <a:pt x="3" y="1754"/>
                  </a:lnTo>
                  <a:lnTo>
                    <a:pt x="0" y="1692"/>
                  </a:lnTo>
                  <a:lnTo>
                    <a:pt x="3" y="1630"/>
                  </a:lnTo>
                  <a:lnTo>
                    <a:pt x="12" y="1570"/>
                  </a:lnTo>
                  <a:lnTo>
                    <a:pt x="28" y="1513"/>
                  </a:lnTo>
                  <a:lnTo>
                    <a:pt x="47" y="1457"/>
                  </a:lnTo>
                  <a:lnTo>
                    <a:pt x="73" y="1403"/>
                  </a:lnTo>
                  <a:lnTo>
                    <a:pt x="104" y="1354"/>
                  </a:lnTo>
                  <a:lnTo>
                    <a:pt x="139" y="1308"/>
                  </a:lnTo>
                  <a:lnTo>
                    <a:pt x="177" y="1264"/>
                  </a:lnTo>
                  <a:lnTo>
                    <a:pt x="220" y="1225"/>
                  </a:lnTo>
                  <a:lnTo>
                    <a:pt x="266" y="1190"/>
                  </a:lnTo>
                  <a:lnTo>
                    <a:pt x="317" y="1160"/>
                  </a:lnTo>
                  <a:lnTo>
                    <a:pt x="369" y="1135"/>
                  </a:lnTo>
                  <a:lnTo>
                    <a:pt x="425" y="1114"/>
                  </a:lnTo>
                  <a:lnTo>
                    <a:pt x="482" y="1100"/>
                  </a:lnTo>
                  <a:lnTo>
                    <a:pt x="543" y="1090"/>
                  </a:lnTo>
                  <a:lnTo>
                    <a:pt x="603" y="1087"/>
                  </a:lnTo>
                  <a:lnTo>
                    <a:pt x="662" y="1089"/>
                  </a:lnTo>
                  <a:lnTo>
                    <a:pt x="718" y="1097"/>
                  </a:lnTo>
                  <a:lnTo>
                    <a:pt x="772" y="1111"/>
                  </a:lnTo>
                  <a:lnTo>
                    <a:pt x="825" y="1128"/>
                  </a:lnTo>
                  <a:lnTo>
                    <a:pt x="875" y="1151"/>
                  </a:lnTo>
                  <a:lnTo>
                    <a:pt x="923" y="1178"/>
                  </a:lnTo>
                  <a:lnTo>
                    <a:pt x="967" y="1210"/>
                  </a:lnTo>
                  <a:lnTo>
                    <a:pt x="1010" y="1244"/>
                  </a:lnTo>
                  <a:lnTo>
                    <a:pt x="1048" y="1283"/>
                  </a:lnTo>
                  <a:lnTo>
                    <a:pt x="1082" y="1324"/>
                  </a:lnTo>
                  <a:lnTo>
                    <a:pt x="2009" y="806"/>
                  </a:lnTo>
                  <a:lnTo>
                    <a:pt x="1994" y="758"/>
                  </a:lnTo>
                  <a:lnTo>
                    <a:pt x="1984" y="709"/>
                  </a:lnTo>
                  <a:lnTo>
                    <a:pt x="1977" y="658"/>
                  </a:lnTo>
                  <a:lnTo>
                    <a:pt x="1975" y="605"/>
                  </a:lnTo>
                  <a:lnTo>
                    <a:pt x="1978" y="543"/>
                  </a:lnTo>
                  <a:lnTo>
                    <a:pt x="1987" y="483"/>
                  </a:lnTo>
                  <a:lnTo>
                    <a:pt x="2002" y="426"/>
                  </a:lnTo>
                  <a:lnTo>
                    <a:pt x="2022" y="370"/>
                  </a:lnTo>
                  <a:lnTo>
                    <a:pt x="2048" y="318"/>
                  </a:lnTo>
                  <a:lnTo>
                    <a:pt x="2078" y="267"/>
                  </a:lnTo>
                  <a:lnTo>
                    <a:pt x="2113" y="221"/>
                  </a:lnTo>
                  <a:lnTo>
                    <a:pt x="2152" y="177"/>
                  </a:lnTo>
                  <a:lnTo>
                    <a:pt x="2195" y="138"/>
                  </a:lnTo>
                  <a:lnTo>
                    <a:pt x="2241" y="104"/>
                  </a:lnTo>
                  <a:lnTo>
                    <a:pt x="2291" y="73"/>
                  </a:lnTo>
                  <a:lnTo>
                    <a:pt x="2344" y="48"/>
                  </a:lnTo>
                  <a:lnTo>
                    <a:pt x="2399" y="28"/>
                  </a:lnTo>
                  <a:lnTo>
                    <a:pt x="2457" y="13"/>
                  </a:lnTo>
                  <a:lnTo>
                    <a:pt x="2517" y="3"/>
                  </a:lnTo>
                  <a:lnTo>
                    <a:pt x="2578" y="0"/>
                  </a:lnTo>
                  <a:close/>
                </a:path>
              </a:pathLst>
            </a:custGeom>
            <a:solidFill>
              <a:schemeClr val="bg1"/>
            </a:solidFill>
            <a:ln w="0">
              <a:noFill/>
              <a:prstDash val="solid"/>
              <a:round/>
            </a:ln>
          </p:spPr>
          <p:txBody>
            <a:bodyPr vert="horz" wrap="square" lIns="91440" tIns="45720" rIns="91440" bIns="45720" numCol="1" anchor="t" anchorCtr="0" compatLnSpc="1"/>
            <a:lstStyle/>
            <a:p>
              <a:endParaRPr lang="en-US" sz="2000">
                <a:cs typeface="+mn-ea"/>
                <a:sym typeface="+mn-lt"/>
              </a:endParaRPr>
            </a:p>
          </p:txBody>
        </p:sp>
      </p:grpSp>
      <p:grpSp>
        <p:nvGrpSpPr>
          <p:cNvPr id="37" name="Group 11"/>
          <p:cNvGrpSpPr/>
          <p:nvPr/>
        </p:nvGrpSpPr>
        <p:grpSpPr>
          <a:xfrm>
            <a:off x="7602875" y="3860233"/>
            <a:ext cx="573477" cy="573477"/>
            <a:chOff x="7602875" y="3860233"/>
            <a:chExt cx="573477" cy="573477"/>
          </a:xfrm>
        </p:grpSpPr>
        <p:sp>
          <p:nvSpPr>
            <p:cNvPr id="38" name="Oval 60"/>
            <p:cNvSpPr>
              <a:spLocks noChangeArrowheads="1"/>
            </p:cNvSpPr>
            <p:nvPr/>
          </p:nvSpPr>
          <p:spPr bwMode="auto">
            <a:xfrm>
              <a:off x="7602875" y="3860233"/>
              <a:ext cx="573477" cy="573477"/>
            </a:xfrm>
            <a:prstGeom prst="ellipse">
              <a:avLst/>
            </a:prstGeom>
            <a:solidFill>
              <a:srgbClr val="FF0000"/>
            </a:solidFill>
            <a:ln>
              <a:noFill/>
            </a:ln>
          </p:spPr>
          <p:txBody>
            <a:bodyPr vert="horz" wrap="square" lIns="91440" tIns="45720" rIns="91440" bIns="45720" numCol="1" anchor="t" anchorCtr="0" compatLnSpc="1"/>
            <a:lstStyle/>
            <a:p>
              <a:endParaRPr lang="en-US" sz="2000">
                <a:cs typeface="+mn-ea"/>
                <a:sym typeface="+mn-lt"/>
              </a:endParaRPr>
            </a:p>
          </p:txBody>
        </p:sp>
        <p:sp>
          <p:nvSpPr>
            <p:cNvPr id="39" name="Freeform 29"/>
            <p:cNvSpPr>
              <a:spLocks noEditPoints="1"/>
            </p:cNvSpPr>
            <p:nvPr/>
          </p:nvSpPr>
          <p:spPr bwMode="auto">
            <a:xfrm>
              <a:off x="7713434" y="3958089"/>
              <a:ext cx="352359" cy="377765"/>
            </a:xfrm>
            <a:custGeom>
              <a:avLst/>
              <a:gdLst>
                <a:gd name="T0" fmla="*/ 2558 w 3187"/>
                <a:gd name="T1" fmla="*/ 2917 h 3426"/>
                <a:gd name="T2" fmla="*/ 2525 w 3187"/>
                <a:gd name="T3" fmla="*/ 3108 h 3426"/>
                <a:gd name="T4" fmla="*/ 2672 w 3187"/>
                <a:gd name="T5" fmla="*/ 3232 h 3426"/>
                <a:gd name="T6" fmla="*/ 2855 w 3187"/>
                <a:gd name="T7" fmla="*/ 3166 h 3426"/>
                <a:gd name="T8" fmla="*/ 2888 w 3187"/>
                <a:gd name="T9" fmla="*/ 2973 h 3426"/>
                <a:gd name="T10" fmla="*/ 2741 w 3187"/>
                <a:gd name="T11" fmla="*/ 2850 h 3426"/>
                <a:gd name="T12" fmla="*/ 1063 w 3187"/>
                <a:gd name="T13" fmla="*/ 2893 h 3426"/>
                <a:gd name="T14" fmla="*/ 997 w 3187"/>
                <a:gd name="T15" fmla="*/ 3075 h 3426"/>
                <a:gd name="T16" fmla="*/ 1120 w 3187"/>
                <a:gd name="T17" fmla="*/ 3222 h 3426"/>
                <a:gd name="T18" fmla="*/ 1313 w 3187"/>
                <a:gd name="T19" fmla="*/ 3189 h 3426"/>
                <a:gd name="T20" fmla="*/ 1378 w 3187"/>
                <a:gd name="T21" fmla="*/ 3006 h 3426"/>
                <a:gd name="T22" fmla="*/ 1255 w 3187"/>
                <a:gd name="T23" fmla="*/ 2860 h 3426"/>
                <a:gd name="T24" fmla="*/ 722 w 3187"/>
                <a:gd name="T25" fmla="*/ 1936 h 3426"/>
                <a:gd name="T26" fmla="*/ 872 w 3187"/>
                <a:gd name="T27" fmla="*/ 2062 h 3426"/>
                <a:gd name="T28" fmla="*/ 2926 w 3187"/>
                <a:gd name="T29" fmla="*/ 2018 h 3426"/>
                <a:gd name="T30" fmla="*/ 2997 w 3187"/>
                <a:gd name="T31" fmla="*/ 1154 h 3426"/>
                <a:gd name="T32" fmla="*/ 656 w 3187"/>
                <a:gd name="T33" fmla="*/ 229 h 3426"/>
                <a:gd name="T34" fmla="*/ 668 w 3187"/>
                <a:gd name="T35" fmla="*/ 236 h 3426"/>
                <a:gd name="T36" fmla="*/ 680 w 3187"/>
                <a:gd name="T37" fmla="*/ 245 h 3426"/>
                <a:gd name="T38" fmla="*/ 694 w 3187"/>
                <a:gd name="T39" fmla="*/ 263 h 3426"/>
                <a:gd name="T40" fmla="*/ 700 w 3187"/>
                <a:gd name="T41" fmla="*/ 272 h 3426"/>
                <a:gd name="T42" fmla="*/ 704 w 3187"/>
                <a:gd name="T43" fmla="*/ 281 h 3426"/>
                <a:gd name="T44" fmla="*/ 707 w 3187"/>
                <a:gd name="T45" fmla="*/ 294 h 3426"/>
                <a:gd name="T46" fmla="*/ 710 w 3187"/>
                <a:gd name="T47" fmla="*/ 308 h 3426"/>
                <a:gd name="T48" fmla="*/ 3109 w 3187"/>
                <a:gd name="T49" fmla="*/ 979 h 3426"/>
                <a:gd name="T50" fmla="*/ 3119 w 3187"/>
                <a:gd name="T51" fmla="*/ 981 h 3426"/>
                <a:gd name="T52" fmla="*/ 3139 w 3187"/>
                <a:gd name="T53" fmla="*/ 990 h 3426"/>
                <a:gd name="T54" fmla="*/ 3151 w 3187"/>
                <a:gd name="T55" fmla="*/ 998 h 3426"/>
                <a:gd name="T56" fmla="*/ 3161 w 3187"/>
                <a:gd name="T57" fmla="*/ 1005 h 3426"/>
                <a:gd name="T58" fmla="*/ 3166 w 3187"/>
                <a:gd name="T59" fmla="*/ 1012 h 3426"/>
                <a:gd name="T60" fmla="*/ 3172 w 3187"/>
                <a:gd name="T61" fmla="*/ 1022 h 3426"/>
                <a:gd name="T62" fmla="*/ 3180 w 3187"/>
                <a:gd name="T63" fmla="*/ 1035 h 3426"/>
                <a:gd name="T64" fmla="*/ 3185 w 3187"/>
                <a:gd name="T65" fmla="*/ 1049 h 3426"/>
                <a:gd name="T66" fmla="*/ 3187 w 3187"/>
                <a:gd name="T67" fmla="*/ 1060 h 3426"/>
                <a:gd name="T68" fmla="*/ 3161 w 3187"/>
                <a:gd name="T69" fmla="*/ 2007 h 3426"/>
                <a:gd name="T70" fmla="*/ 2981 w 3187"/>
                <a:gd name="T71" fmla="*/ 2210 h 3426"/>
                <a:gd name="T72" fmla="*/ 865 w 3187"/>
                <a:gd name="T73" fmla="*/ 2253 h 3426"/>
                <a:gd name="T74" fmla="*/ 712 w 3187"/>
                <a:gd name="T75" fmla="*/ 2495 h 3426"/>
                <a:gd name="T76" fmla="*/ 838 w 3187"/>
                <a:gd name="T77" fmla="*/ 2646 h 3426"/>
                <a:gd name="T78" fmla="*/ 2844 w 3187"/>
                <a:gd name="T79" fmla="*/ 2683 h 3426"/>
                <a:gd name="T80" fmla="*/ 3045 w 3187"/>
                <a:gd name="T81" fmla="*/ 2862 h 3426"/>
                <a:gd name="T82" fmla="*/ 3078 w 3187"/>
                <a:gd name="T83" fmla="*/ 3136 h 3426"/>
                <a:gd name="T84" fmla="*/ 2925 w 3187"/>
                <a:gd name="T85" fmla="*/ 3356 h 3426"/>
                <a:gd name="T86" fmla="*/ 2657 w 3187"/>
                <a:gd name="T87" fmla="*/ 3423 h 3426"/>
                <a:gd name="T88" fmla="*/ 2418 w 3187"/>
                <a:gd name="T89" fmla="*/ 3296 h 3426"/>
                <a:gd name="T90" fmla="*/ 2321 w 3187"/>
                <a:gd name="T91" fmla="*/ 3042 h 3426"/>
                <a:gd name="T92" fmla="*/ 1518 w 3187"/>
                <a:gd name="T93" fmla="*/ 2848 h 3426"/>
                <a:gd name="T94" fmla="*/ 1568 w 3187"/>
                <a:gd name="T95" fmla="*/ 3090 h 3426"/>
                <a:gd name="T96" fmla="*/ 1442 w 3187"/>
                <a:gd name="T97" fmla="*/ 3328 h 3426"/>
                <a:gd name="T98" fmla="*/ 1187 w 3187"/>
                <a:gd name="T99" fmla="*/ 3426 h 3426"/>
                <a:gd name="T100" fmla="*/ 932 w 3187"/>
                <a:gd name="T101" fmla="*/ 3329 h 3426"/>
                <a:gd name="T102" fmla="*/ 806 w 3187"/>
                <a:gd name="T103" fmla="*/ 3090 h 3426"/>
                <a:gd name="T104" fmla="*/ 858 w 3187"/>
                <a:gd name="T105" fmla="*/ 2845 h 3426"/>
                <a:gd name="T106" fmla="*/ 617 w 3187"/>
                <a:gd name="T107" fmla="*/ 2717 h 3426"/>
                <a:gd name="T108" fmla="*/ 519 w 3187"/>
                <a:gd name="T109" fmla="*/ 2459 h 3426"/>
                <a:gd name="T110" fmla="*/ 3 w 3187"/>
                <a:gd name="T111" fmla="*/ 122 h 3426"/>
                <a:gd name="T112" fmla="*/ 49 w 3187"/>
                <a:gd name="T113" fmla="*/ 12 h 3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187" h="3426">
                  <a:moveTo>
                    <a:pt x="2707" y="2847"/>
                  </a:moveTo>
                  <a:lnTo>
                    <a:pt x="2672" y="2850"/>
                  </a:lnTo>
                  <a:lnTo>
                    <a:pt x="2639" y="2860"/>
                  </a:lnTo>
                  <a:lnTo>
                    <a:pt x="2608" y="2874"/>
                  </a:lnTo>
                  <a:lnTo>
                    <a:pt x="2582" y="2893"/>
                  </a:lnTo>
                  <a:lnTo>
                    <a:pt x="2558" y="2917"/>
                  </a:lnTo>
                  <a:lnTo>
                    <a:pt x="2539" y="2943"/>
                  </a:lnTo>
                  <a:lnTo>
                    <a:pt x="2525" y="2973"/>
                  </a:lnTo>
                  <a:lnTo>
                    <a:pt x="2515" y="3007"/>
                  </a:lnTo>
                  <a:lnTo>
                    <a:pt x="2512" y="3041"/>
                  </a:lnTo>
                  <a:lnTo>
                    <a:pt x="2515" y="3075"/>
                  </a:lnTo>
                  <a:lnTo>
                    <a:pt x="2525" y="3108"/>
                  </a:lnTo>
                  <a:lnTo>
                    <a:pt x="2539" y="3138"/>
                  </a:lnTo>
                  <a:lnTo>
                    <a:pt x="2558" y="3165"/>
                  </a:lnTo>
                  <a:lnTo>
                    <a:pt x="2582" y="3189"/>
                  </a:lnTo>
                  <a:lnTo>
                    <a:pt x="2608" y="3208"/>
                  </a:lnTo>
                  <a:lnTo>
                    <a:pt x="2639" y="3222"/>
                  </a:lnTo>
                  <a:lnTo>
                    <a:pt x="2672" y="3232"/>
                  </a:lnTo>
                  <a:lnTo>
                    <a:pt x="2707" y="3235"/>
                  </a:lnTo>
                  <a:lnTo>
                    <a:pt x="2741" y="3232"/>
                  </a:lnTo>
                  <a:lnTo>
                    <a:pt x="2773" y="3222"/>
                  </a:lnTo>
                  <a:lnTo>
                    <a:pt x="2804" y="3208"/>
                  </a:lnTo>
                  <a:lnTo>
                    <a:pt x="2831" y="3189"/>
                  </a:lnTo>
                  <a:lnTo>
                    <a:pt x="2855" y="3166"/>
                  </a:lnTo>
                  <a:lnTo>
                    <a:pt x="2874" y="3139"/>
                  </a:lnTo>
                  <a:lnTo>
                    <a:pt x="2888" y="3109"/>
                  </a:lnTo>
                  <a:lnTo>
                    <a:pt x="2898" y="3075"/>
                  </a:lnTo>
                  <a:lnTo>
                    <a:pt x="2901" y="3041"/>
                  </a:lnTo>
                  <a:lnTo>
                    <a:pt x="2898" y="3006"/>
                  </a:lnTo>
                  <a:lnTo>
                    <a:pt x="2888" y="2973"/>
                  </a:lnTo>
                  <a:lnTo>
                    <a:pt x="2874" y="2943"/>
                  </a:lnTo>
                  <a:lnTo>
                    <a:pt x="2855" y="2916"/>
                  </a:lnTo>
                  <a:lnTo>
                    <a:pt x="2831" y="2893"/>
                  </a:lnTo>
                  <a:lnTo>
                    <a:pt x="2804" y="2874"/>
                  </a:lnTo>
                  <a:lnTo>
                    <a:pt x="2773" y="2860"/>
                  </a:lnTo>
                  <a:lnTo>
                    <a:pt x="2741" y="2850"/>
                  </a:lnTo>
                  <a:lnTo>
                    <a:pt x="2707" y="2847"/>
                  </a:lnTo>
                  <a:close/>
                  <a:moveTo>
                    <a:pt x="1188" y="2847"/>
                  </a:moveTo>
                  <a:lnTo>
                    <a:pt x="1153" y="2850"/>
                  </a:lnTo>
                  <a:lnTo>
                    <a:pt x="1120" y="2860"/>
                  </a:lnTo>
                  <a:lnTo>
                    <a:pt x="1090" y="2874"/>
                  </a:lnTo>
                  <a:lnTo>
                    <a:pt x="1063" y="2893"/>
                  </a:lnTo>
                  <a:lnTo>
                    <a:pt x="1040" y="2917"/>
                  </a:lnTo>
                  <a:lnTo>
                    <a:pt x="1020" y="2943"/>
                  </a:lnTo>
                  <a:lnTo>
                    <a:pt x="1007" y="2973"/>
                  </a:lnTo>
                  <a:lnTo>
                    <a:pt x="997" y="3007"/>
                  </a:lnTo>
                  <a:lnTo>
                    <a:pt x="994" y="3041"/>
                  </a:lnTo>
                  <a:lnTo>
                    <a:pt x="997" y="3075"/>
                  </a:lnTo>
                  <a:lnTo>
                    <a:pt x="1007" y="3108"/>
                  </a:lnTo>
                  <a:lnTo>
                    <a:pt x="1020" y="3138"/>
                  </a:lnTo>
                  <a:lnTo>
                    <a:pt x="1040" y="3165"/>
                  </a:lnTo>
                  <a:lnTo>
                    <a:pt x="1063" y="3189"/>
                  </a:lnTo>
                  <a:lnTo>
                    <a:pt x="1090" y="3208"/>
                  </a:lnTo>
                  <a:lnTo>
                    <a:pt x="1120" y="3222"/>
                  </a:lnTo>
                  <a:lnTo>
                    <a:pt x="1153" y="3232"/>
                  </a:lnTo>
                  <a:lnTo>
                    <a:pt x="1188" y="3235"/>
                  </a:lnTo>
                  <a:lnTo>
                    <a:pt x="1223" y="3232"/>
                  </a:lnTo>
                  <a:lnTo>
                    <a:pt x="1255" y="3222"/>
                  </a:lnTo>
                  <a:lnTo>
                    <a:pt x="1285" y="3208"/>
                  </a:lnTo>
                  <a:lnTo>
                    <a:pt x="1313" y="3189"/>
                  </a:lnTo>
                  <a:lnTo>
                    <a:pt x="1336" y="3166"/>
                  </a:lnTo>
                  <a:lnTo>
                    <a:pt x="1355" y="3139"/>
                  </a:lnTo>
                  <a:lnTo>
                    <a:pt x="1370" y="3109"/>
                  </a:lnTo>
                  <a:lnTo>
                    <a:pt x="1378" y="3075"/>
                  </a:lnTo>
                  <a:lnTo>
                    <a:pt x="1381" y="3041"/>
                  </a:lnTo>
                  <a:lnTo>
                    <a:pt x="1378" y="3006"/>
                  </a:lnTo>
                  <a:lnTo>
                    <a:pt x="1370" y="2973"/>
                  </a:lnTo>
                  <a:lnTo>
                    <a:pt x="1355" y="2943"/>
                  </a:lnTo>
                  <a:lnTo>
                    <a:pt x="1336" y="2916"/>
                  </a:lnTo>
                  <a:lnTo>
                    <a:pt x="1313" y="2893"/>
                  </a:lnTo>
                  <a:lnTo>
                    <a:pt x="1285" y="2874"/>
                  </a:lnTo>
                  <a:lnTo>
                    <a:pt x="1255" y="2860"/>
                  </a:lnTo>
                  <a:lnTo>
                    <a:pt x="1223" y="2850"/>
                  </a:lnTo>
                  <a:lnTo>
                    <a:pt x="1188" y="2847"/>
                  </a:lnTo>
                  <a:close/>
                  <a:moveTo>
                    <a:pt x="709" y="840"/>
                  </a:moveTo>
                  <a:lnTo>
                    <a:pt x="709" y="1867"/>
                  </a:lnTo>
                  <a:lnTo>
                    <a:pt x="712" y="1903"/>
                  </a:lnTo>
                  <a:lnTo>
                    <a:pt x="722" y="1936"/>
                  </a:lnTo>
                  <a:lnTo>
                    <a:pt x="736" y="1967"/>
                  </a:lnTo>
                  <a:lnTo>
                    <a:pt x="756" y="1994"/>
                  </a:lnTo>
                  <a:lnTo>
                    <a:pt x="780" y="2018"/>
                  </a:lnTo>
                  <a:lnTo>
                    <a:pt x="807" y="2038"/>
                  </a:lnTo>
                  <a:lnTo>
                    <a:pt x="838" y="2053"/>
                  </a:lnTo>
                  <a:lnTo>
                    <a:pt x="872" y="2062"/>
                  </a:lnTo>
                  <a:lnTo>
                    <a:pt x="907" y="2065"/>
                  </a:lnTo>
                  <a:lnTo>
                    <a:pt x="2798" y="2065"/>
                  </a:lnTo>
                  <a:lnTo>
                    <a:pt x="2834" y="2062"/>
                  </a:lnTo>
                  <a:lnTo>
                    <a:pt x="2867" y="2053"/>
                  </a:lnTo>
                  <a:lnTo>
                    <a:pt x="2899" y="2038"/>
                  </a:lnTo>
                  <a:lnTo>
                    <a:pt x="2926" y="2018"/>
                  </a:lnTo>
                  <a:lnTo>
                    <a:pt x="2950" y="1994"/>
                  </a:lnTo>
                  <a:lnTo>
                    <a:pt x="2970" y="1967"/>
                  </a:lnTo>
                  <a:lnTo>
                    <a:pt x="2984" y="1936"/>
                  </a:lnTo>
                  <a:lnTo>
                    <a:pt x="2994" y="1902"/>
                  </a:lnTo>
                  <a:lnTo>
                    <a:pt x="2997" y="1866"/>
                  </a:lnTo>
                  <a:lnTo>
                    <a:pt x="2997" y="1154"/>
                  </a:lnTo>
                  <a:lnTo>
                    <a:pt x="709" y="840"/>
                  </a:lnTo>
                  <a:close/>
                  <a:moveTo>
                    <a:pt x="89" y="0"/>
                  </a:moveTo>
                  <a:lnTo>
                    <a:pt x="111" y="2"/>
                  </a:lnTo>
                  <a:lnTo>
                    <a:pt x="132" y="9"/>
                  </a:lnTo>
                  <a:lnTo>
                    <a:pt x="652" y="226"/>
                  </a:lnTo>
                  <a:lnTo>
                    <a:pt x="656" y="229"/>
                  </a:lnTo>
                  <a:lnTo>
                    <a:pt x="661" y="231"/>
                  </a:lnTo>
                  <a:lnTo>
                    <a:pt x="662" y="232"/>
                  </a:lnTo>
                  <a:lnTo>
                    <a:pt x="663" y="232"/>
                  </a:lnTo>
                  <a:lnTo>
                    <a:pt x="664" y="233"/>
                  </a:lnTo>
                  <a:lnTo>
                    <a:pt x="666" y="234"/>
                  </a:lnTo>
                  <a:lnTo>
                    <a:pt x="668" y="236"/>
                  </a:lnTo>
                  <a:lnTo>
                    <a:pt x="670" y="237"/>
                  </a:lnTo>
                  <a:lnTo>
                    <a:pt x="672" y="239"/>
                  </a:lnTo>
                  <a:lnTo>
                    <a:pt x="674" y="240"/>
                  </a:lnTo>
                  <a:lnTo>
                    <a:pt x="676" y="241"/>
                  </a:lnTo>
                  <a:lnTo>
                    <a:pt x="678" y="243"/>
                  </a:lnTo>
                  <a:lnTo>
                    <a:pt x="680" y="245"/>
                  </a:lnTo>
                  <a:lnTo>
                    <a:pt x="682" y="247"/>
                  </a:lnTo>
                  <a:lnTo>
                    <a:pt x="689" y="254"/>
                  </a:lnTo>
                  <a:lnTo>
                    <a:pt x="690" y="256"/>
                  </a:lnTo>
                  <a:lnTo>
                    <a:pt x="691" y="258"/>
                  </a:lnTo>
                  <a:lnTo>
                    <a:pt x="693" y="262"/>
                  </a:lnTo>
                  <a:lnTo>
                    <a:pt x="694" y="263"/>
                  </a:lnTo>
                  <a:lnTo>
                    <a:pt x="695" y="265"/>
                  </a:lnTo>
                  <a:lnTo>
                    <a:pt x="698" y="267"/>
                  </a:lnTo>
                  <a:lnTo>
                    <a:pt x="699" y="269"/>
                  </a:lnTo>
                  <a:lnTo>
                    <a:pt x="699" y="270"/>
                  </a:lnTo>
                  <a:lnTo>
                    <a:pt x="700" y="271"/>
                  </a:lnTo>
                  <a:lnTo>
                    <a:pt x="700" y="272"/>
                  </a:lnTo>
                  <a:lnTo>
                    <a:pt x="701" y="274"/>
                  </a:lnTo>
                  <a:lnTo>
                    <a:pt x="702" y="275"/>
                  </a:lnTo>
                  <a:lnTo>
                    <a:pt x="703" y="278"/>
                  </a:lnTo>
                  <a:lnTo>
                    <a:pt x="703" y="279"/>
                  </a:lnTo>
                  <a:lnTo>
                    <a:pt x="704" y="280"/>
                  </a:lnTo>
                  <a:lnTo>
                    <a:pt x="704" y="281"/>
                  </a:lnTo>
                  <a:lnTo>
                    <a:pt x="706" y="287"/>
                  </a:lnTo>
                  <a:lnTo>
                    <a:pt x="706" y="288"/>
                  </a:lnTo>
                  <a:lnTo>
                    <a:pt x="706" y="289"/>
                  </a:lnTo>
                  <a:lnTo>
                    <a:pt x="706" y="290"/>
                  </a:lnTo>
                  <a:lnTo>
                    <a:pt x="707" y="292"/>
                  </a:lnTo>
                  <a:lnTo>
                    <a:pt x="707" y="294"/>
                  </a:lnTo>
                  <a:lnTo>
                    <a:pt x="708" y="296"/>
                  </a:lnTo>
                  <a:lnTo>
                    <a:pt x="708" y="299"/>
                  </a:lnTo>
                  <a:lnTo>
                    <a:pt x="708" y="303"/>
                  </a:lnTo>
                  <a:lnTo>
                    <a:pt x="709" y="304"/>
                  </a:lnTo>
                  <a:lnTo>
                    <a:pt x="709" y="305"/>
                  </a:lnTo>
                  <a:lnTo>
                    <a:pt x="710" y="308"/>
                  </a:lnTo>
                  <a:lnTo>
                    <a:pt x="710" y="312"/>
                  </a:lnTo>
                  <a:lnTo>
                    <a:pt x="710" y="315"/>
                  </a:lnTo>
                  <a:lnTo>
                    <a:pt x="710" y="649"/>
                  </a:lnTo>
                  <a:lnTo>
                    <a:pt x="3105" y="979"/>
                  </a:lnTo>
                  <a:lnTo>
                    <a:pt x="3108" y="979"/>
                  </a:lnTo>
                  <a:lnTo>
                    <a:pt x="3109" y="979"/>
                  </a:lnTo>
                  <a:lnTo>
                    <a:pt x="3111" y="979"/>
                  </a:lnTo>
                  <a:lnTo>
                    <a:pt x="3112" y="979"/>
                  </a:lnTo>
                  <a:lnTo>
                    <a:pt x="3114" y="980"/>
                  </a:lnTo>
                  <a:lnTo>
                    <a:pt x="3116" y="980"/>
                  </a:lnTo>
                  <a:lnTo>
                    <a:pt x="3118" y="981"/>
                  </a:lnTo>
                  <a:lnTo>
                    <a:pt x="3119" y="981"/>
                  </a:lnTo>
                  <a:lnTo>
                    <a:pt x="3121" y="981"/>
                  </a:lnTo>
                  <a:lnTo>
                    <a:pt x="3122" y="982"/>
                  </a:lnTo>
                  <a:lnTo>
                    <a:pt x="3124" y="983"/>
                  </a:lnTo>
                  <a:lnTo>
                    <a:pt x="3126" y="983"/>
                  </a:lnTo>
                  <a:lnTo>
                    <a:pt x="3130" y="985"/>
                  </a:lnTo>
                  <a:lnTo>
                    <a:pt x="3139" y="990"/>
                  </a:lnTo>
                  <a:lnTo>
                    <a:pt x="3141" y="992"/>
                  </a:lnTo>
                  <a:lnTo>
                    <a:pt x="3144" y="993"/>
                  </a:lnTo>
                  <a:lnTo>
                    <a:pt x="3145" y="994"/>
                  </a:lnTo>
                  <a:lnTo>
                    <a:pt x="3147" y="995"/>
                  </a:lnTo>
                  <a:lnTo>
                    <a:pt x="3149" y="996"/>
                  </a:lnTo>
                  <a:lnTo>
                    <a:pt x="3151" y="998"/>
                  </a:lnTo>
                  <a:lnTo>
                    <a:pt x="3152" y="999"/>
                  </a:lnTo>
                  <a:lnTo>
                    <a:pt x="3153" y="1000"/>
                  </a:lnTo>
                  <a:lnTo>
                    <a:pt x="3154" y="1001"/>
                  </a:lnTo>
                  <a:lnTo>
                    <a:pt x="3159" y="1004"/>
                  </a:lnTo>
                  <a:lnTo>
                    <a:pt x="3160" y="1005"/>
                  </a:lnTo>
                  <a:lnTo>
                    <a:pt x="3161" y="1005"/>
                  </a:lnTo>
                  <a:lnTo>
                    <a:pt x="3161" y="1007"/>
                  </a:lnTo>
                  <a:lnTo>
                    <a:pt x="3162" y="1008"/>
                  </a:lnTo>
                  <a:lnTo>
                    <a:pt x="3163" y="1009"/>
                  </a:lnTo>
                  <a:lnTo>
                    <a:pt x="3164" y="1010"/>
                  </a:lnTo>
                  <a:lnTo>
                    <a:pt x="3165" y="1011"/>
                  </a:lnTo>
                  <a:lnTo>
                    <a:pt x="3166" y="1012"/>
                  </a:lnTo>
                  <a:lnTo>
                    <a:pt x="3167" y="1013"/>
                  </a:lnTo>
                  <a:lnTo>
                    <a:pt x="3168" y="1016"/>
                  </a:lnTo>
                  <a:lnTo>
                    <a:pt x="3169" y="1017"/>
                  </a:lnTo>
                  <a:lnTo>
                    <a:pt x="3169" y="1018"/>
                  </a:lnTo>
                  <a:lnTo>
                    <a:pt x="3171" y="1020"/>
                  </a:lnTo>
                  <a:lnTo>
                    <a:pt x="3172" y="1022"/>
                  </a:lnTo>
                  <a:lnTo>
                    <a:pt x="3173" y="1023"/>
                  </a:lnTo>
                  <a:lnTo>
                    <a:pt x="3174" y="1025"/>
                  </a:lnTo>
                  <a:lnTo>
                    <a:pt x="3176" y="1029"/>
                  </a:lnTo>
                  <a:lnTo>
                    <a:pt x="3177" y="1031"/>
                  </a:lnTo>
                  <a:lnTo>
                    <a:pt x="3179" y="1033"/>
                  </a:lnTo>
                  <a:lnTo>
                    <a:pt x="3180" y="1035"/>
                  </a:lnTo>
                  <a:lnTo>
                    <a:pt x="3181" y="1037"/>
                  </a:lnTo>
                  <a:lnTo>
                    <a:pt x="3182" y="1040"/>
                  </a:lnTo>
                  <a:lnTo>
                    <a:pt x="3183" y="1042"/>
                  </a:lnTo>
                  <a:lnTo>
                    <a:pt x="3183" y="1044"/>
                  </a:lnTo>
                  <a:lnTo>
                    <a:pt x="3184" y="1046"/>
                  </a:lnTo>
                  <a:lnTo>
                    <a:pt x="3185" y="1049"/>
                  </a:lnTo>
                  <a:lnTo>
                    <a:pt x="3185" y="1051"/>
                  </a:lnTo>
                  <a:lnTo>
                    <a:pt x="3186" y="1053"/>
                  </a:lnTo>
                  <a:lnTo>
                    <a:pt x="3186" y="1055"/>
                  </a:lnTo>
                  <a:lnTo>
                    <a:pt x="3186" y="1057"/>
                  </a:lnTo>
                  <a:lnTo>
                    <a:pt x="3187" y="1058"/>
                  </a:lnTo>
                  <a:lnTo>
                    <a:pt x="3187" y="1060"/>
                  </a:lnTo>
                  <a:lnTo>
                    <a:pt x="3187" y="1062"/>
                  </a:lnTo>
                  <a:lnTo>
                    <a:pt x="3187" y="1065"/>
                  </a:lnTo>
                  <a:lnTo>
                    <a:pt x="3187" y="1867"/>
                  </a:lnTo>
                  <a:lnTo>
                    <a:pt x="3184" y="1915"/>
                  </a:lnTo>
                  <a:lnTo>
                    <a:pt x="3175" y="1962"/>
                  </a:lnTo>
                  <a:lnTo>
                    <a:pt x="3161" y="2007"/>
                  </a:lnTo>
                  <a:lnTo>
                    <a:pt x="3142" y="2050"/>
                  </a:lnTo>
                  <a:lnTo>
                    <a:pt x="3117" y="2088"/>
                  </a:lnTo>
                  <a:lnTo>
                    <a:pt x="3089" y="2125"/>
                  </a:lnTo>
                  <a:lnTo>
                    <a:pt x="3056" y="2157"/>
                  </a:lnTo>
                  <a:lnTo>
                    <a:pt x="3020" y="2185"/>
                  </a:lnTo>
                  <a:lnTo>
                    <a:pt x="2981" y="2210"/>
                  </a:lnTo>
                  <a:lnTo>
                    <a:pt x="2938" y="2229"/>
                  </a:lnTo>
                  <a:lnTo>
                    <a:pt x="2893" y="2244"/>
                  </a:lnTo>
                  <a:lnTo>
                    <a:pt x="2846" y="2252"/>
                  </a:lnTo>
                  <a:lnTo>
                    <a:pt x="2798" y="2255"/>
                  </a:lnTo>
                  <a:lnTo>
                    <a:pt x="907" y="2255"/>
                  </a:lnTo>
                  <a:lnTo>
                    <a:pt x="865" y="2253"/>
                  </a:lnTo>
                  <a:lnTo>
                    <a:pt x="823" y="2247"/>
                  </a:lnTo>
                  <a:lnTo>
                    <a:pt x="783" y="2235"/>
                  </a:lnTo>
                  <a:lnTo>
                    <a:pt x="745" y="2221"/>
                  </a:lnTo>
                  <a:lnTo>
                    <a:pt x="709" y="2202"/>
                  </a:lnTo>
                  <a:lnTo>
                    <a:pt x="709" y="2459"/>
                  </a:lnTo>
                  <a:lnTo>
                    <a:pt x="712" y="2495"/>
                  </a:lnTo>
                  <a:lnTo>
                    <a:pt x="722" y="2528"/>
                  </a:lnTo>
                  <a:lnTo>
                    <a:pt x="736" y="2559"/>
                  </a:lnTo>
                  <a:lnTo>
                    <a:pt x="756" y="2588"/>
                  </a:lnTo>
                  <a:lnTo>
                    <a:pt x="780" y="2612"/>
                  </a:lnTo>
                  <a:lnTo>
                    <a:pt x="807" y="2630"/>
                  </a:lnTo>
                  <a:lnTo>
                    <a:pt x="838" y="2646"/>
                  </a:lnTo>
                  <a:lnTo>
                    <a:pt x="872" y="2655"/>
                  </a:lnTo>
                  <a:lnTo>
                    <a:pt x="907" y="2658"/>
                  </a:lnTo>
                  <a:lnTo>
                    <a:pt x="2705" y="2658"/>
                  </a:lnTo>
                  <a:lnTo>
                    <a:pt x="2754" y="2661"/>
                  </a:lnTo>
                  <a:lnTo>
                    <a:pt x="2801" y="2670"/>
                  </a:lnTo>
                  <a:lnTo>
                    <a:pt x="2844" y="2683"/>
                  </a:lnTo>
                  <a:lnTo>
                    <a:pt x="2886" y="2703"/>
                  </a:lnTo>
                  <a:lnTo>
                    <a:pt x="2925" y="2727"/>
                  </a:lnTo>
                  <a:lnTo>
                    <a:pt x="2960" y="2755"/>
                  </a:lnTo>
                  <a:lnTo>
                    <a:pt x="2993" y="2787"/>
                  </a:lnTo>
                  <a:lnTo>
                    <a:pt x="3021" y="2823"/>
                  </a:lnTo>
                  <a:lnTo>
                    <a:pt x="3045" y="2862"/>
                  </a:lnTo>
                  <a:lnTo>
                    <a:pt x="3064" y="2903"/>
                  </a:lnTo>
                  <a:lnTo>
                    <a:pt x="3078" y="2947"/>
                  </a:lnTo>
                  <a:lnTo>
                    <a:pt x="3087" y="2994"/>
                  </a:lnTo>
                  <a:lnTo>
                    <a:pt x="3090" y="3042"/>
                  </a:lnTo>
                  <a:lnTo>
                    <a:pt x="3087" y="3090"/>
                  </a:lnTo>
                  <a:lnTo>
                    <a:pt x="3078" y="3136"/>
                  </a:lnTo>
                  <a:lnTo>
                    <a:pt x="3064" y="3180"/>
                  </a:lnTo>
                  <a:lnTo>
                    <a:pt x="3045" y="3221"/>
                  </a:lnTo>
                  <a:lnTo>
                    <a:pt x="3021" y="3261"/>
                  </a:lnTo>
                  <a:lnTo>
                    <a:pt x="2993" y="3296"/>
                  </a:lnTo>
                  <a:lnTo>
                    <a:pt x="2960" y="3328"/>
                  </a:lnTo>
                  <a:lnTo>
                    <a:pt x="2925" y="3356"/>
                  </a:lnTo>
                  <a:lnTo>
                    <a:pt x="2886" y="3380"/>
                  </a:lnTo>
                  <a:lnTo>
                    <a:pt x="2844" y="3400"/>
                  </a:lnTo>
                  <a:lnTo>
                    <a:pt x="2801" y="3413"/>
                  </a:lnTo>
                  <a:lnTo>
                    <a:pt x="2754" y="3423"/>
                  </a:lnTo>
                  <a:lnTo>
                    <a:pt x="2705" y="3426"/>
                  </a:lnTo>
                  <a:lnTo>
                    <a:pt x="2657" y="3423"/>
                  </a:lnTo>
                  <a:lnTo>
                    <a:pt x="2612" y="3413"/>
                  </a:lnTo>
                  <a:lnTo>
                    <a:pt x="2568" y="3400"/>
                  </a:lnTo>
                  <a:lnTo>
                    <a:pt x="2526" y="3380"/>
                  </a:lnTo>
                  <a:lnTo>
                    <a:pt x="2486" y="3357"/>
                  </a:lnTo>
                  <a:lnTo>
                    <a:pt x="2451" y="3329"/>
                  </a:lnTo>
                  <a:lnTo>
                    <a:pt x="2418" y="3296"/>
                  </a:lnTo>
                  <a:lnTo>
                    <a:pt x="2390" y="3261"/>
                  </a:lnTo>
                  <a:lnTo>
                    <a:pt x="2367" y="3222"/>
                  </a:lnTo>
                  <a:lnTo>
                    <a:pt x="2347" y="3181"/>
                  </a:lnTo>
                  <a:lnTo>
                    <a:pt x="2334" y="3136"/>
                  </a:lnTo>
                  <a:lnTo>
                    <a:pt x="2324" y="3090"/>
                  </a:lnTo>
                  <a:lnTo>
                    <a:pt x="2321" y="3042"/>
                  </a:lnTo>
                  <a:lnTo>
                    <a:pt x="2323" y="3000"/>
                  </a:lnTo>
                  <a:lnTo>
                    <a:pt x="2331" y="2960"/>
                  </a:lnTo>
                  <a:lnTo>
                    <a:pt x="2341" y="2920"/>
                  </a:lnTo>
                  <a:lnTo>
                    <a:pt x="2356" y="2884"/>
                  </a:lnTo>
                  <a:lnTo>
                    <a:pt x="2374" y="2848"/>
                  </a:lnTo>
                  <a:lnTo>
                    <a:pt x="1518" y="2848"/>
                  </a:lnTo>
                  <a:lnTo>
                    <a:pt x="1537" y="2883"/>
                  </a:lnTo>
                  <a:lnTo>
                    <a:pt x="1552" y="2920"/>
                  </a:lnTo>
                  <a:lnTo>
                    <a:pt x="1562" y="2960"/>
                  </a:lnTo>
                  <a:lnTo>
                    <a:pt x="1569" y="3000"/>
                  </a:lnTo>
                  <a:lnTo>
                    <a:pt x="1572" y="3042"/>
                  </a:lnTo>
                  <a:lnTo>
                    <a:pt x="1568" y="3090"/>
                  </a:lnTo>
                  <a:lnTo>
                    <a:pt x="1560" y="3136"/>
                  </a:lnTo>
                  <a:lnTo>
                    <a:pt x="1545" y="3180"/>
                  </a:lnTo>
                  <a:lnTo>
                    <a:pt x="1527" y="3221"/>
                  </a:lnTo>
                  <a:lnTo>
                    <a:pt x="1503" y="3261"/>
                  </a:lnTo>
                  <a:lnTo>
                    <a:pt x="1474" y="3296"/>
                  </a:lnTo>
                  <a:lnTo>
                    <a:pt x="1442" y="3328"/>
                  </a:lnTo>
                  <a:lnTo>
                    <a:pt x="1407" y="3356"/>
                  </a:lnTo>
                  <a:lnTo>
                    <a:pt x="1368" y="3380"/>
                  </a:lnTo>
                  <a:lnTo>
                    <a:pt x="1326" y="3400"/>
                  </a:lnTo>
                  <a:lnTo>
                    <a:pt x="1281" y="3413"/>
                  </a:lnTo>
                  <a:lnTo>
                    <a:pt x="1235" y="3423"/>
                  </a:lnTo>
                  <a:lnTo>
                    <a:pt x="1187" y="3426"/>
                  </a:lnTo>
                  <a:lnTo>
                    <a:pt x="1139" y="3423"/>
                  </a:lnTo>
                  <a:lnTo>
                    <a:pt x="1092" y="3413"/>
                  </a:lnTo>
                  <a:lnTo>
                    <a:pt x="1048" y="3400"/>
                  </a:lnTo>
                  <a:lnTo>
                    <a:pt x="1007" y="3380"/>
                  </a:lnTo>
                  <a:lnTo>
                    <a:pt x="968" y="3357"/>
                  </a:lnTo>
                  <a:lnTo>
                    <a:pt x="932" y="3329"/>
                  </a:lnTo>
                  <a:lnTo>
                    <a:pt x="900" y="3296"/>
                  </a:lnTo>
                  <a:lnTo>
                    <a:pt x="872" y="3261"/>
                  </a:lnTo>
                  <a:lnTo>
                    <a:pt x="848" y="3222"/>
                  </a:lnTo>
                  <a:lnTo>
                    <a:pt x="829" y="3181"/>
                  </a:lnTo>
                  <a:lnTo>
                    <a:pt x="814" y="3136"/>
                  </a:lnTo>
                  <a:lnTo>
                    <a:pt x="806" y="3090"/>
                  </a:lnTo>
                  <a:lnTo>
                    <a:pt x="803" y="3042"/>
                  </a:lnTo>
                  <a:lnTo>
                    <a:pt x="805" y="2999"/>
                  </a:lnTo>
                  <a:lnTo>
                    <a:pt x="812" y="2958"/>
                  </a:lnTo>
                  <a:lnTo>
                    <a:pt x="824" y="2918"/>
                  </a:lnTo>
                  <a:lnTo>
                    <a:pt x="838" y="2880"/>
                  </a:lnTo>
                  <a:lnTo>
                    <a:pt x="858" y="2845"/>
                  </a:lnTo>
                  <a:lnTo>
                    <a:pt x="811" y="2836"/>
                  </a:lnTo>
                  <a:lnTo>
                    <a:pt x="766" y="2821"/>
                  </a:lnTo>
                  <a:lnTo>
                    <a:pt x="725" y="2801"/>
                  </a:lnTo>
                  <a:lnTo>
                    <a:pt x="685" y="2777"/>
                  </a:lnTo>
                  <a:lnTo>
                    <a:pt x="649" y="2749"/>
                  </a:lnTo>
                  <a:lnTo>
                    <a:pt x="617" y="2717"/>
                  </a:lnTo>
                  <a:lnTo>
                    <a:pt x="588" y="2680"/>
                  </a:lnTo>
                  <a:lnTo>
                    <a:pt x="564" y="2642"/>
                  </a:lnTo>
                  <a:lnTo>
                    <a:pt x="545" y="2599"/>
                  </a:lnTo>
                  <a:lnTo>
                    <a:pt x="530" y="2555"/>
                  </a:lnTo>
                  <a:lnTo>
                    <a:pt x="522" y="2508"/>
                  </a:lnTo>
                  <a:lnTo>
                    <a:pt x="519" y="2459"/>
                  </a:lnTo>
                  <a:lnTo>
                    <a:pt x="519" y="378"/>
                  </a:lnTo>
                  <a:lnTo>
                    <a:pt x="57" y="184"/>
                  </a:lnTo>
                  <a:lnTo>
                    <a:pt x="39" y="172"/>
                  </a:lnTo>
                  <a:lnTo>
                    <a:pt x="23" y="159"/>
                  </a:lnTo>
                  <a:lnTo>
                    <a:pt x="10" y="141"/>
                  </a:lnTo>
                  <a:lnTo>
                    <a:pt x="3" y="122"/>
                  </a:lnTo>
                  <a:lnTo>
                    <a:pt x="0" y="101"/>
                  </a:lnTo>
                  <a:lnTo>
                    <a:pt x="1" y="79"/>
                  </a:lnTo>
                  <a:lnTo>
                    <a:pt x="7" y="59"/>
                  </a:lnTo>
                  <a:lnTo>
                    <a:pt x="18" y="40"/>
                  </a:lnTo>
                  <a:lnTo>
                    <a:pt x="32" y="24"/>
                  </a:lnTo>
                  <a:lnTo>
                    <a:pt x="49" y="12"/>
                  </a:lnTo>
                  <a:lnTo>
                    <a:pt x="69" y="4"/>
                  </a:lnTo>
                  <a:lnTo>
                    <a:pt x="89" y="0"/>
                  </a:lnTo>
                  <a:close/>
                </a:path>
              </a:pathLst>
            </a:custGeom>
            <a:solidFill>
              <a:schemeClr val="bg1"/>
            </a:solidFill>
            <a:ln w="0">
              <a:noFill/>
              <a:prstDash val="solid"/>
              <a:round/>
            </a:ln>
          </p:spPr>
          <p:txBody>
            <a:bodyPr vert="horz" wrap="square" lIns="91440" tIns="45720" rIns="91440" bIns="45720" numCol="1" anchor="t" anchorCtr="0" compatLnSpc="1"/>
            <a:lstStyle/>
            <a:p>
              <a:endParaRPr lang="en-US" sz="2000">
                <a:cs typeface="+mn-ea"/>
                <a:sym typeface="+mn-lt"/>
              </a:endParaRPr>
            </a:p>
          </p:txBody>
        </p:sp>
      </p:grpSp>
      <p:grpSp>
        <p:nvGrpSpPr>
          <p:cNvPr id="40" name="Group 8"/>
          <p:cNvGrpSpPr/>
          <p:nvPr/>
        </p:nvGrpSpPr>
        <p:grpSpPr>
          <a:xfrm>
            <a:off x="5853527" y="1829516"/>
            <a:ext cx="573477" cy="574862"/>
            <a:chOff x="5863052" y="1829516"/>
            <a:chExt cx="573477" cy="574862"/>
          </a:xfrm>
        </p:grpSpPr>
        <p:sp>
          <p:nvSpPr>
            <p:cNvPr id="41" name="Oval 62"/>
            <p:cNvSpPr>
              <a:spLocks noChangeArrowheads="1"/>
            </p:cNvSpPr>
            <p:nvPr/>
          </p:nvSpPr>
          <p:spPr bwMode="auto">
            <a:xfrm>
              <a:off x="5863052" y="1829516"/>
              <a:ext cx="573477" cy="574862"/>
            </a:xfrm>
            <a:prstGeom prst="ellipse">
              <a:avLst/>
            </a:prstGeom>
            <a:solidFill>
              <a:srgbClr val="00B050"/>
            </a:solidFill>
            <a:ln>
              <a:noFill/>
            </a:ln>
          </p:spPr>
          <p:txBody>
            <a:bodyPr vert="horz" wrap="square" lIns="91440" tIns="45720" rIns="91440" bIns="45720" numCol="1" anchor="t" anchorCtr="0" compatLnSpc="1"/>
            <a:lstStyle/>
            <a:p>
              <a:endParaRPr lang="en-US" sz="2000">
                <a:cs typeface="+mn-ea"/>
                <a:sym typeface="+mn-lt"/>
              </a:endParaRPr>
            </a:p>
          </p:txBody>
        </p:sp>
        <p:grpSp>
          <p:nvGrpSpPr>
            <p:cNvPr id="42" name="Group 69"/>
            <p:cNvGrpSpPr/>
            <p:nvPr/>
          </p:nvGrpSpPr>
          <p:grpSpPr>
            <a:xfrm>
              <a:off x="5984274" y="1959140"/>
              <a:ext cx="324304" cy="299649"/>
              <a:chOff x="2554288" y="1943100"/>
              <a:chExt cx="542925" cy="501650"/>
            </a:xfrm>
            <a:solidFill>
              <a:schemeClr val="bg1"/>
            </a:solidFill>
          </p:grpSpPr>
          <p:sp>
            <p:nvSpPr>
              <p:cNvPr id="43" name="Freeform 58"/>
              <p:cNvSpPr/>
              <p:nvPr/>
            </p:nvSpPr>
            <p:spPr bwMode="auto">
              <a:xfrm>
                <a:off x="2554288" y="1943100"/>
                <a:ext cx="542925" cy="403225"/>
              </a:xfrm>
              <a:custGeom>
                <a:avLst/>
                <a:gdLst>
                  <a:gd name="T0" fmla="*/ 2095 w 3422"/>
                  <a:gd name="T1" fmla="*/ 44 h 2536"/>
                  <a:gd name="T2" fmla="*/ 2418 w 3422"/>
                  <a:gd name="T3" fmla="*/ 212 h 2536"/>
                  <a:gd name="T4" fmla="*/ 2659 w 3422"/>
                  <a:gd name="T5" fmla="*/ 486 h 2536"/>
                  <a:gd name="T6" fmla="*/ 2782 w 3422"/>
                  <a:gd name="T7" fmla="*/ 825 h 2536"/>
                  <a:gd name="T8" fmla="*/ 3094 w 3422"/>
                  <a:gd name="T9" fmla="*/ 984 h 2536"/>
                  <a:gd name="T10" fmla="*/ 3317 w 3422"/>
                  <a:gd name="T11" fmla="*/ 1253 h 2536"/>
                  <a:gd name="T12" fmla="*/ 3419 w 3422"/>
                  <a:gd name="T13" fmla="*/ 1593 h 2536"/>
                  <a:gd name="T14" fmla="*/ 3383 w 3422"/>
                  <a:gd name="T15" fmla="*/ 1921 h 2536"/>
                  <a:gd name="T16" fmla="*/ 3235 w 3422"/>
                  <a:gd name="T17" fmla="*/ 2207 h 2536"/>
                  <a:gd name="T18" fmla="*/ 2991 w 3422"/>
                  <a:gd name="T19" fmla="*/ 2422 h 2536"/>
                  <a:gd name="T20" fmla="*/ 2692 w 3422"/>
                  <a:gd name="T21" fmla="*/ 2529 h 2536"/>
                  <a:gd name="T22" fmla="*/ 2039 w 3422"/>
                  <a:gd name="T23" fmla="*/ 2514 h 2536"/>
                  <a:gd name="T24" fmla="*/ 2006 w 3422"/>
                  <a:gd name="T25" fmla="*/ 2419 h 2536"/>
                  <a:gd name="T26" fmla="*/ 2077 w 3422"/>
                  <a:gd name="T27" fmla="*/ 2348 h 2536"/>
                  <a:gd name="T28" fmla="*/ 2800 w 3422"/>
                  <a:gd name="T29" fmla="*/ 2303 h 2536"/>
                  <a:gd name="T30" fmla="*/ 3052 w 3422"/>
                  <a:gd name="T31" fmla="*/ 2127 h 2536"/>
                  <a:gd name="T32" fmla="*/ 3204 w 3422"/>
                  <a:gd name="T33" fmla="*/ 1857 h 2536"/>
                  <a:gd name="T34" fmla="*/ 3221 w 3422"/>
                  <a:gd name="T35" fmla="*/ 1546 h 2536"/>
                  <a:gd name="T36" fmla="*/ 3109 w 3422"/>
                  <a:gd name="T37" fmla="*/ 1274 h 2536"/>
                  <a:gd name="T38" fmla="*/ 2900 w 3422"/>
                  <a:gd name="T39" fmla="*/ 1077 h 2536"/>
                  <a:gd name="T40" fmla="*/ 2662 w 3422"/>
                  <a:gd name="T41" fmla="*/ 989 h 2536"/>
                  <a:gd name="T42" fmla="*/ 2604 w 3422"/>
                  <a:gd name="T43" fmla="*/ 910 h 2536"/>
                  <a:gd name="T44" fmla="*/ 2505 w 3422"/>
                  <a:gd name="T45" fmla="*/ 596 h 2536"/>
                  <a:gd name="T46" fmla="*/ 2296 w 3422"/>
                  <a:gd name="T47" fmla="*/ 354 h 2536"/>
                  <a:gd name="T48" fmla="*/ 2007 w 3422"/>
                  <a:gd name="T49" fmla="*/ 214 h 2536"/>
                  <a:gd name="T50" fmla="*/ 1676 w 3422"/>
                  <a:gd name="T51" fmla="*/ 199 h 2536"/>
                  <a:gd name="T52" fmla="*/ 1377 w 3422"/>
                  <a:gd name="T53" fmla="*/ 314 h 2536"/>
                  <a:gd name="T54" fmla="*/ 1146 w 3422"/>
                  <a:gd name="T55" fmla="*/ 534 h 2536"/>
                  <a:gd name="T56" fmla="*/ 1040 w 3422"/>
                  <a:gd name="T57" fmla="*/ 690 h 2536"/>
                  <a:gd name="T58" fmla="*/ 924 w 3422"/>
                  <a:gd name="T59" fmla="*/ 684 h 2536"/>
                  <a:gd name="T60" fmla="*/ 705 w 3422"/>
                  <a:gd name="T61" fmla="*/ 703 h 2536"/>
                  <a:gd name="T62" fmla="*/ 538 w 3422"/>
                  <a:gd name="T63" fmla="*/ 849 h 2536"/>
                  <a:gd name="T64" fmla="*/ 492 w 3422"/>
                  <a:gd name="T65" fmla="*/ 1068 h 2536"/>
                  <a:gd name="T66" fmla="*/ 511 w 3422"/>
                  <a:gd name="T67" fmla="*/ 1212 h 2536"/>
                  <a:gd name="T68" fmla="*/ 382 w 3422"/>
                  <a:gd name="T69" fmla="*/ 1326 h 2536"/>
                  <a:gd name="T70" fmla="*/ 231 w 3422"/>
                  <a:gd name="T71" fmla="*/ 1539 h 2536"/>
                  <a:gd name="T72" fmla="*/ 193 w 3422"/>
                  <a:gd name="T73" fmla="*/ 1808 h 2536"/>
                  <a:gd name="T74" fmla="*/ 293 w 3422"/>
                  <a:gd name="T75" fmla="*/ 2086 h 2536"/>
                  <a:gd name="T76" fmla="*/ 503 w 3422"/>
                  <a:gd name="T77" fmla="*/ 2282 h 2536"/>
                  <a:gd name="T78" fmla="*/ 1322 w 3422"/>
                  <a:gd name="T79" fmla="*/ 2346 h 2536"/>
                  <a:gd name="T80" fmla="*/ 1407 w 3422"/>
                  <a:gd name="T81" fmla="*/ 2399 h 2536"/>
                  <a:gd name="T82" fmla="*/ 1396 w 3422"/>
                  <a:gd name="T83" fmla="*/ 2501 h 2536"/>
                  <a:gd name="T84" fmla="*/ 711 w 3422"/>
                  <a:gd name="T85" fmla="*/ 2536 h 2536"/>
                  <a:gd name="T86" fmla="*/ 408 w 3422"/>
                  <a:gd name="T87" fmla="*/ 2448 h 2536"/>
                  <a:gd name="T88" fmla="*/ 163 w 3422"/>
                  <a:gd name="T89" fmla="*/ 2231 h 2536"/>
                  <a:gd name="T90" fmla="*/ 24 w 3422"/>
                  <a:gd name="T91" fmla="*/ 1940 h 2536"/>
                  <a:gd name="T92" fmla="*/ 11 w 3422"/>
                  <a:gd name="T93" fmla="*/ 1618 h 2536"/>
                  <a:gd name="T94" fmla="*/ 132 w 3422"/>
                  <a:gd name="T95" fmla="*/ 1325 h 2536"/>
                  <a:gd name="T96" fmla="*/ 305 w 3422"/>
                  <a:gd name="T97" fmla="*/ 1103 h 2536"/>
                  <a:gd name="T98" fmla="*/ 327 w 3422"/>
                  <a:gd name="T99" fmla="*/ 857 h 2536"/>
                  <a:gd name="T100" fmla="*/ 479 w 3422"/>
                  <a:gd name="T101" fmla="*/ 626 h 2536"/>
                  <a:gd name="T102" fmla="*/ 725 w 3422"/>
                  <a:gd name="T103" fmla="*/ 499 h 2536"/>
                  <a:gd name="T104" fmla="*/ 982 w 3422"/>
                  <a:gd name="T105" fmla="*/ 439 h 2536"/>
                  <a:gd name="T106" fmla="*/ 1212 w 3422"/>
                  <a:gd name="T107" fmla="*/ 197 h 2536"/>
                  <a:gd name="T108" fmla="*/ 1525 w 3422"/>
                  <a:gd name="T109" fmla="*/ 41 h 2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422" h="2536">
                    <a:moveTo>
                      <a:pt x="1805" y="0"/>
                    </a:moveTo>
                    <a:lnTo>
                      <a:pt x="1879" y="3"/>
                    </a:lnTo>
                    <a:lnTo>
                      <a:pt x="1952" y="12"/>
                    </a:lnTo>
                    <a:lnTo>
                      <a:pt x="2025" y="25"/>
                    </a:lnTo>
                    <a:lnTo>
                      <a:pt x="2095" y="44"/>
                    </a:lnTo>
                    <a:lnTo>
                      <a:pt x="2164" y="68"/>
                    </a:lnTo>
                    <a:lnTo>
                      <a:pt x="2231" y="96"/>
                    </a:lnTo>
                    <a:lnTo>
                      <a:pt x="2296" y="130"/>
                    </a:lnTo>
                    <a:lnTo>
                      <a:pt x="2357" y="168"/>
                    </a:lnTo>
                    <a:lnTo>
                      <a:pt x="2418" y="212"/>
                    </a:lnTo>
                    <a:lnTo>
                      <a:pt x="2474" y="260"/>
                    </a:lnTo>
                    <a:lnTo>
                      <a:pt x="2527" y="312"/>
                    </a:lnTo>
                    <a:lnTo>
                      <a:pt x="2575" y="367"/>
                    </a:lnTo>
                    <a:lnTo>
                      <a:pt x="2619" y="425"/>
                    </a:lnTo>
                    <a:lnTo>
                      <a:pt x="2659" y="486"/>
                    </a:lnTo>
                    <a:lnTo>
                      <a:pt x="2693" y="549"/>
                    </a:lnTo>
                    <a:lnTo>
                      <a:pt x="2723" y="616"/>
                    </a:lnTo>
                    <a:lnTo>
                      <a:pt x="2748" y="683"/>
                    </a:lnTo>
                    <a:lnTo>
                      <a:pt x="2768" y="754"/>
                    </a:lnTo>
                    <a:lnTo>
                      <a:pt x="2782" y="825"/>
                    </a:lnTo>
                    <a:lnTo>
                      <a:pt x="2851" y="846"/>
                    </a:lnTo>
                    <a:lnTo>
                      <a:pt x="2916" y="873"/>
                    </a:lnTo>
                    <a:lnTo>
                      <a:pt x="2979" y="905"/>
                    </a:lnTo>
                    <a:lnTo>
                      <a:pt x="3038" y="943"/>
                    </a:lnTo>
                    <a:lnTo>
                      <a:pt x="3094" y="984"/>
                    </a:lnTo>
                    <a:lnTo>
                      <a:pt x="3146" y="1030"/>
                    </a:lnTo>
                    <a:lnTo>
                      <a:pt x="3195" y="1081"/>
                    </a:lnTo>
                    <a:lnTo>
                      <a:pt x="3240" y="1135"/>
                    </a:lnTo>
                    <a:lnTo>
                      <a:pt x="3280" y="1192"/>
                    </a:lnTo>
                    <a:lnTo>
                      <a:pt x="3317" y="1253"/>
                    </a:lnTo>
                    <a:lnTo>
                      <a:pt x="3347" y="1316"/>
                    </a:lnTo>
                    <a:lnTo>
                      <a:pt x="3373" y="1383"/>
                    </a:lnTo>
                    <a:lnTo>
                      <a:pt x="3394" y="1451"/>
                    </a:lnTo>
                    <a:lnTo>
                      <a:pt x="3409" y="1522"/>
                    </a:lnTo>
                    <a:lnTo>
                      <a:pt x="3419" y="1593"/>
                    </a:lnTo>
                    <a:lnTo>
                      <a:pt x="3422" y="1667"/>
                    </a:lnTo>
                    <a:lnTo>
                      <a:pt x="3420" y="1731"/>
                    </a:lnTo>
                    <a:lnTo>
                      <a:pt x="3412" y="1796"/>
                    </a:lnTo>
                    <a:lnTo>
                      <a:pt x="3400" y="1859"/>
                    </a:lnTo>
                    <a:lnTo>
                      <a:pt x="3383" y="1921"/>
                    </a:lnTo>
                    <a:lnTo>
                      <a:pt x="3362" y="1983"/>
                    </a:lnTo>
                    <a:lnTo>
                      <a:pt x="3337" y="2042"/>
                    </a:lnTo>
                    <a:lnTo>
                      <a:pt x="3307" y="2099"/>
                    </a:lnTo>
                    <a:lnTo>
                      <a:pt x="3273" y="2154"/>
                    </a:lnTo>
                    <a:lnTo>
                      <a:pt x="3235" y="2207"/>
                    </a:lnTo>
                    <a:lnTo>
                      <a:pt x="3192" y="2257"/>
                    </a:lnTo>
                    <a:lnTo>
                      <a:pt x="3146" y="2304"/>
                    </a:lnTo>
                    <a:lnTo>
                      <a:pt x="3096" y="2348"/>
                    </a:lnTo>
                    <a:lnTo>
                      <a:pt x="3045" y="2386"/>
                    </a:lnTo>
                    <a:lnTo>
                      <a:pt x="2991" y="2422"/>
                    </a:lnTo>
                    <a:lnTo>
                      <a:pt x="2934" y="2452"/>
                    </a:lnTo>
                    <a:lnTo>
                      <a:pt x="2876" y="2478"/>
                    </a:lnTo>
                    <a:lnTo>
                      <a:pt x="2816" y="2500"/>
                    </a:lnTo>
                    <a:lnTo>
                      <a:pt x="2754" y="2516"/>
                    </a:lnTo>
                    <a:lnTo>
                      <a:pt x="2692" y="2529"/>
                    </a:lnTo>
                    <a:lnTo>
                      <a:pt x="2628" y="2535"/>
                    </a:lnTo>
                    <a:lnTo>
                      <a:pt x="2099" y="2535"/>
                    </a:lnTo>
                    <a:lnTo>
                      <a:pt x="2077" y="2533"/>
                    </a:lnTo>
                    <a:lnTo>
                      <a:pt x="2057" y="2526"/>
                    </a:lnTo>
                    <a:lnTo>
                      <a:pt x="2039" y="2514"/>
                    </a:lnTo>
                    <a:lnTo>
                      <a:pt x="2025" y="2500"/>
                    </a:lnTo>
                    <a:lnTo>
                      <a:pt x="2013" y="2482"/>
                    </a:lnTo>
                    <a:lnTo>
                      <a:pt x="2006" y="2462"/>
                    </a:lnTo>
                    <a:lnTo>
                      <a:pt x="2004" y="2440"/>
                    </a:lnTo>
                    <a:lnTo>
                      <a:pt x="2006" y="2419"/>
                    </a:lnTo>
                    <a:lnTo>
                      <a:pt x="2013" y="2399"/>
                    </a:lnTo>
                    <a:lnTo>
                      <a:pt x="2025" y="2381"/>
                    </a:lnTo>
                    <a:lnTo>
                      <a:pt x="2039" y="2367"/>
                    </a:lnTo>
                    <a:lnTo>
                      <a:pt x="2057" y="2355"/>
                    </a:lnTo>
                    <a:lnTo>
                      <a:pt x="2077" y="2348"/>
                    </a:lnTo>
                    <a:lnTo>
                      <a:pt x="2099" y="2346"/>
                    </a:lnTo>
                    <a:lnTo>
                      <a:pt x="2617" y="2346"/>
                    </a:lnTo>
                    <a:lnTo>
                      <a:pt x="2681" y="2338"/>
                    </a:lnTo>
                    <a:lnTo>
                      <a:pt x="2741" y="2323"/>
                    </a:lnTo>
                    <a:lnTo>
                      <a:pt x="2800" y="2303"/>
                    </a:lnTo>
                    <a:lnTo>
                      <a:pt x="2856" y="2277"/>
                    </a:lnTo>
                    <a:lnTo>
                      <a:pt x="2910" y="2247"/>
                    </a:lnTo>
                    <a:lnTo>
                      <a:pt x="2961" y="2211"/>
                    </a:lnTo>
                    <a:lnTo>
                      <a:pt x="3008" y="2172"/>
                    </a:lnTo>
                    <a:lnTo>
                      <a:pt x="3052" y="2127"/>
                    </a:lnTo>
                    <a:lnTo>
                      <a:pt x="3091" y="2079"/>
                    </a:lnTo>
                    <a:lnTo>
                      <a:pt x="3126" y="2028"/>
                    </a:lnTo>
                    <a:lnTo>
                      <a:pt x="3158" y="1973"/>
                    </a:lnTo>
                    <a:lnTo>
                      <a:pt x="3184" y="1916"/>
                    </a:lnTo>
                    <a:lnTo>
                      <a:pt x="3204" y="1857"/>
                    </a:lnTo>
                    <a:lnTo>
                      <a:pt x="3219" y="1795"/>
                    </a:lnTo>
                    <a:lnTo>
                      <a:pt x="3228" y="1731"/>
                    </a:lnTo>
                    <a:lnTo>
                      <a:pt x="3231" y="1667"/>
                    </a:lnTo>
                    <a:lnTo>
                      <a:pt x="3228" y="1606"/>
                    </a:lnTo>
                    <a:lnTo>
                      <a:pt x="3221" y="1546"/>
                    </a:lnTo>
                    <a:lnTo>
                      <a:pt x="3208" y="1488"/>
                    </a:lnTo>
                    <a:lnTo>
                      <a:pt x="3190" y="1430"/>
                    </a:lnTo>
                    <a:lnTo>
                      <a:pt x="3167" y="1375"/>
                    </a:lnTo>
                    <a:lnTo>
                      <a:pt x="3140" y="1324"/>
                    </a:lnTo>
                    <a:lnTo>
                      <a:pt x="3109" y="1274"/>
                    </a:lnTo>
                    <a:lnTo>
                      <a:pt x="3075" y="1227"/>
                    </a:lnTo>
                    <a:lnTo>
                      <a:pt x="3036" y="1184"/>
                    </a:lnTo>
                    <a:lnTo>
                      <a:pt x="2993" y="1144"/>
                    </a:lnTo>
                    <a:lnTo>
                      <a:pt x="2949" y="1109"/>
                    </a:lnTo>
                    <a:lnTo>
                      <a:pt x="2900" y="1077"/>
                    </a:lnTo>
                    <a:lnTo>
                      <a:pt x="2849" y="1048"/>
                    </a:lnTo>
                    <a:lnTo>
                      <a:pt x="2796" y="1026"/>
                    </a:lnTo>
                    <a:lnTo>
                      <a:pt x="2740" y="1008"/>
                    </a:lnTo>
                    <a:lnTo>
                      <a:pt x="2682" y="996"/>
                    </a:lnTo>
                    <a:lnTo>
                      <a:pt x="2662" y="989"/>
                    </a:lnTo>
                    <a:lnTo>
                      <a:pt x="2644" y="980"/>
                    </a:lnTo>
                    <a:lnTo>
                      <a:pt x="2629" y="966"/>
                    </a:lnTo>
                    <a:lnTo>
                      <a:pt x="2616" y="950"/>
                    </a:lnTo>
                    <a:lnTo>
                      <a:pt x="2608" y="931"/>
                    </a:lnTo>
                    <a:lnTo>
                      <a:pt x="2604" y="910"/>
                    </a:lnTo>
                    <a:lnTo>
                      <a:pt x="2594" y="843"/>
                    </a:lnTo>
                    <a:lnTo>
                      <a:pt x="2579" y="778"/>
                    </a:lnTo>
                    <a:lnTo>
                      <a:pt x="2559" y="714"/>
                    </a:lnTo>
                    <a:lnTo>
                      <a:pt x="2535" y="654"/>
                    </a:lnTo>
                    <a:lnTo>
                      <a:pt x="2505" y="596"/>
                    </a:lnTo>
                    <a:lnTo>
                      <a:pt x="2472" y="541"/>
                    </a:lnTo>
                    <a:lnTo>
                      <a:pt x="2433" y="489"/>
                    </a:lnTo>
                    <a:lnTo>
                      <a:pt x="2392" y="440"/>
                    </a:lnTo>
                    <a:lnTo>
                      <a:pt x="2346" y="396"/>
                    </a:lnTo>
                    <a:lnTo>
                      <a:pt x="2296" y="354"/>
                    </a:lnTo>
                    <a:lnTo>
                      <a:pt x="2244" y="317"/>
                    </a:lnTo>
                    <a:lnTo>
                      <a:pt x="2189" y="285"/>
                    </a:lnTo>
                    <a:lnTo>
                      <a:pt x="2131" y="255"/>
                    </a:lnTo>
                    <a:lnTo>
                      <a:pt x="2069" y="233"/>
                    </a:lnTo>
                    <a:lnTo>
                      <a:pt x="2007" y="214"/>
                    </a:lnTo>
                    <a:lnTo>
                      <a:pt x="1942" y="199"/>
                    </a:lnTo>
                    <a:lnTo>
                      <a:pt x="1875" y="191"/>
                    </a:lnTo>
                    <a:lnTo>
                      <a:pt x="1806" y="189"/>
                    </a:lnTo>
                    <a:lnTo>
                      <a:pt x="1740" y="191"/>
                    </a:lnTo>
                    <a:lnTo>
                      <a:pt x="1676" y="199"/>
                    </a:lnTo>
                    <a:lnTo>
                      <a:pt x="1612" y="213"/>
                    </a:lnTo>
                    <a:lnTo>
                      <a:pt x="1551" y="231"/>
                    </a:lnTo>
                    <a:lnTo>
                      <a:pt x="1490" y="253"/>
                    </a:lnTo>
                    <a:lnTo>
                      <a:pt x="1432" y="281"/>
                    </a:lnTo>
                    <a:lnTo>
                      <a:pt x="1377" y="314"/>
                    </a:lnTo>
                    <a:lnTo>
                      <a:pt x="1324" y="350"/>
                    </a:lnTo>
                    <a:lnTo>
                      <a:pt x="1275" y="390"/>
                    </a:lnTo>
                    <a:lnTo>
                      <a:pt x="1229" y="434"/>
                    </a:lnTo>
                    <a:lnTo>
                      <a:pt x="1186" y="483"/>
                    </a:lnTo>
                    <a:lnTo>
                      <a:pt x="1146" y="534"/>
                    </a:lnTo>
                    <a:lnTo>
                      <a:pt x="1112" y="589"/>
                    </a:lnTo>
                    <a:lnTo>
                      <a:pt x="1081" y="648"/>
                    </a:lnTo>
                    <a:lnTo>
                      <a:pt x="1071" y="664"/>
                    </a:lnTo>
                    <a:lnTo>
                      <a:pt x="1057" y="679"/>
                    </a:lnTo>
                    <a:lnTo>
                      <a:pt x="1040" y="690"/>
                    </a:lnTo>
                    <a:lnTo>
                      <a:pt x="1022" y="698"/>
                    </a:lnTo>
                    <a:lnTo>
                      <a:pt x="1003" y="702"/>
                    </a:lnTo>
                    <a:lnTo>
                      <a:pt x="982" y="701"/>
                    </a:lnTo>
                    <a:lnTo>
                      <a:pt x="962" y="696"/>
                    </a:lnTo>
                    <a:lnTo>
                      <a:pt x="924" y="684"/>
                    </a:lnTo>
                    <a:lnTo>
                      <a:pt x="883" y="677"/>
                    </a:lnTo>
                    <a:lnTo>
                      <a:pt x="842" y="675"/>
                    </a:lnTo>
                    <a:lnTo>
                      <a:pt x="794" y="678"/>
                    </a:lnTo>
                    <a:lnTo>
                      <a:pt x="748" y="687"/>
                    </a:lnTo>
                    <a:lnTo>
                      <a:pt x="705" y="703"/>
                    </a:lnTo>
                    <a:lnTo>
                      <a:pt x="664" y="723"/>
                    </a:lnTo>
                    <a:lnTo>
                      <a:pt x="627" y="748"/>
                    </a:lnTo>
                    <a:lnTo>
                      <a:pt x="593" y="778"/>
                    </a:lnTo>
                    <a:lnTo>
                      <a:pt x="563" y="812"/>
                    </a:lnTo>
                    <a:lnTo>
                      <a:pt x="538" y="849"/>
                    </a:lnTo>
                    <a:lnTo>
                      <a:pt x="518" y="890"/>
                    </a:lnTo>
                    <a:lnTo>
                      <a:pt x="502" y="933"/>
                    </a:lnTo>
                    <a:lnTo>
                      <a:pt x="493" y="979"/>
                    </a:lnTo>
                    <a:lnTo>
                      <a:pt x="490" y="1027"/>
                    </a:lnTo>
                    <a:lnTo>
                      <a:pt x="492" y="1068"/>
                    </a:lnTo>
                    <a:lnTo>
                      <a:pt x="499" y="1109"/>
                    </a:lnTo>
                    <a:lnTo>
                      <a:pt x="510" y="1148"/>
                    </a:lnTo>
                    <a:lnTo>
                      <a:pt x="516" y="1170"/>
                    </a:lnTo>
                    <a:lnTo>
                      <a:pt x="516" y="1192"/>
                    </a:lnTo>
                    <a:lnTo>
                      <a:pt x="511" y="1212"/>
                    </a:lnTo>
                    <a:lnTo>
                      <a:pt x="501" y="1232"/>
                    </a:lnTo>
                    <a:lnTo>
                      <a:pt x="487" y="1249"/>
                    </a:lnTo>
                    <a:lnTo>
                      <a:pt x="469" y="1263"/>
                    </a:lnTo>
                    <a:lnTo>
                      <a:pt x="424" y="1292"/>
                    </a:lnTo>
                    <a:lnTo>
                      <a:pt x="382" y="1326"/>
                    </a:lnTo>
                    <a:lnTo>
                      <a:pt x="344" y="1363"/>
                    </a:lnTo>
                    <a:lnTo>
                      <a:pt x="309" y="1402"/>
                    </a:lnTo>
                    <a:lnTo>
                      <a:pt x="279" y="1446"/>
                    </a:lnTo>
                    <a:lnTo>
                      <a:pt x="253" y="1492"/>
                    </a:lnTo>
                    <a:lnTo>
                      <a:pt x="231" y="1539"/>
                    </a:lnTo>
                    <a:lnTo>
                      <a:pt x="213" y="1589"/>
                    </a:lnTo>
                    <a:lnTo>
                      <a:pt x="201" y="1641"/>
                    </a:lnTo>
                    <a:lnTo>
                      <a:pt x="192" y="1694"/>
                    </a:lnTo>
                    <a:lnTo>
                      <a:pt x="190" y="1748"/>
                    </a:lnTo>
                    <a:lnTo>
                      <a:pt x="193" y="1808"/>
                    </a:lnTo>
                    <a:lnTo>
                      <a:pt x="203" y="1868"/>
                    </a:lnTo>
                    <a:lnTo>
                      <a:pt x="217" y="1927"/>
                    </a:lnTo>
                    <a:lnTo>
                      <a:pt x="238" y="1983"/>
                    </a:lnTo>
                    <a:lnTo>
                      <a:pt x="263" y="2036"/>
                    </a:lnTo>
                    <a:lnTo>
                      <a:pt x="293" y="2086"/>
                    </a:lnTo>
                    <a:lnTo>
                      <a:pt x="328" y="2133"/>
                    </a:lnTo>
                    <a:lnTo>
                      <a:pt x="367" y="2177"/>
                    </a:lnTo>
                    <a:lnTo>
                      <a:pt x="408" y="2216"/>
                    </a:lnTo>
                    <a:lnTo>
                      <a:pt x="454" y="2251"/>
                    </a:lnTo>
                    <a:lnTo>
                      <a:pt x="503" y="2282"/>
                    </a:lnTo>
                    <a:lnTo>
                      <a:pt x="554" y="2307"/>
                    </a:lnTo>
                    <a:lnTo>
                      <a:pt x="608" y="2326"/>
                    </a:lnTo>
                    <a:lnTo>
                      <a:pt x="663" y="2340"/>
                    </a:lnTo>
                    <a:lnTo>
                      <a:pt x="719" y="2346"/>
                    </a:lnTo>
                    <a:lnTo>
                      <a:pt x="1322" y="2346"/>
                    </a:lnTo>
                    <a:lnTo>
                      <a:pt x="1344" y="2349"/>
                    </a:lnTo>
                    <a:lnTo>
                      <a:pt x="1364" y="2356"/>
                    </a:lnTo>
                    <a:lnTo>
                      <a:pt x="1381" y="2367"/>
                    </a:lnTo>
                    <a:lnTo>
                      <a:pt x="1396" y="2381"/>
                    </a:lnTo>
                    <a:lnTo>
                      <a:pt x="1407" y="2399"/>
                    </a:lnTo>
                    <a:lnTo>
                      <a:pt x="1415" y="2420"/>
                    </a:lnTo>
                    <a:lnTo>
                      <a:pt x="1417" y="2441"/>
                    </a:lnTo>
                    <a:lnTo>
                      <a:pt x="1415" y="2463"/>
                    </a:lnTo>
                    <a:lnTo>
                      <a:pt x="1407" y="2483"/>
                    </a:lnTo>
                    <a:lnTo>
                      <a:pt x="1396" y="2501"/>
                    </a:lnTo>
                    <a:lnTo>
                      <a:pt x="1381" y="2515"/>
                    </a:lnTo>
                    <a:lnTo>
                      <a:pt x="1364" y="2527"/>
                    </a:lnTo>
                    <a:lnTo>
                      <a:pt x="1344" y="2534"/>
                    </a:lnTo>
                    <a:lnTo>
                      <a:pt x="1322" y="2536"/>
                    </a:lnTo>
                    <a:lnTo>
                      <a:pt x="711" y="2536"/>
                    </a:lnTo>
                    <a:lnTo>
                      <a:pt x="648" y="2530"/>
                    </a:lnTo>
                    <a:lnTo>
                      <a:pt x="586" y="2517"/>
                    </a:lnTo>
                    <a:lnTo>
                      <a:pt x="525" y="2500"/>
                    </a:lnTo>
                    <a:lnTo>
                      <a:pt x="466" y="2476"/>
                    </a:lnTo>
                    <a:lnTo>
                      <a:pt x="408" y="2448"/>
                    </a:lnTo>
                    <a:lnTo>
                      <a:pt x="353" y="2413"/>
                    </a:lnTo>
                    <a:lnTo>
                      <a:pt x="301" y="2374"/>
                    </a:lnTo>
                    <a:lnTo>
                      <a:pt x="252" y="2330"/>
                    </a:lnTo>
                    <a:lnTo>
                      <a:pt x="205" y="2282"/>
                    </a:lnTo>
                    <a:lnTo>
                      <a:pt x="163" y="2231"/>
                    </a:lnTo>
                    <a:lnTo>
                      <a:pt x="126" y="2177"/>
                    </a:lnTo>
                    <a:lnTo>
                      <a:pt x="93" y="2120"/>
                    </a:lnTo>
                    <a:lnTo>
                      <a:pt x="64" y="2062"/>
                    </a:lnTo>
                    <a:lnTo>
                      <a:pt x="42" y="2001"/>
                    </a:lnTo>
                    <a:lnTo>
                      <a:pt x="24" y="1940"/>
                    </a:lnTo>
                    <a:lnTo>
                      <a:pt x="10" y="1877"/>
                    </a:lnTo>
                    <a:lnTo>
                      <a:pt x="3" y="1813"/>
                    </a:lnTo>
                    <a:lnTo>
                      <a:pt x="0" y="1748"/>
                    </a:lnTo>
                    <a:lnTo>
                      <a:pt x="3" y="1683"/>
                    </a:lnTo>
                    <a:lnTo>
                      <a:pt x="11" y="1618"/>
                    </a:lnTo>
                    <a:lnTo>
                      <a:pt x="25" y="1556"/>
                    </a:lnTo>
                    <a:lnTo>
                      <a:pt x="45" y="1495"/>
                    </a:lnTo>
                    <a:lnTo>
                      <a:pt x="69" y="1436"/>
                    </a:lnTo>
                    <a:lnTo>
                      <a:pt x="98" y="1379"/>
                    </a:lnTo>
                    <a:lnTo>
                      <a:pt x="132" y="1325"/>
                    </a:lnTo>
                    <a:lnTo>
                      <a:pt x="170" y="1274"/>
                    </a:lnTo>
                    <a:lnTo>
                      <a:pt x="213" y="1225"/>
                    </a:lnTo>
                    <a:lnTo>
                      <a:pt x="260" y="1181"/>
                    </a:lnTo>
                    <a:lnTo>
                      <a:pt x="311" y="1141"/>
                    </a:lnTo>
                    <a:lnTo>
                      <a:pt x="305" y="1103"/>
                    </a:lnTo>
                    <a:lnTo>
                      <a:pt x="301" y="1066"/>
                    </a:lnTo>
                    <a:lnTo>
                      <a:pt x="299" y="1028"/>
                    </a:lnTo>
                    <a:lnTo>
                      <a:pt x="302" y="970"/>
                    </a:lnTo>
                    <a:lnTo>
                      <a:pt x="312" y="913"/>
                    </a:lnTo>
                    <a:lnTo>
                      <a:pt x="327" y="857"/>
                    </a:lnTo>
                    <a:lnTo>
                      <a:pt x="348" y="805"/>
                    </a:lnTo>
                    <a:lnTo>
                      <a:pt x="374" y="755"/>
                    </a:lnTo>
                    <a:lnTo>
                      <a:pt x="404" y="708"/>
                    </a:lnTo>
                    <a:lnTo>
                      <a:pt x="440" y="665"/>
                    </a:lnTo>
                    <a:lnTo>
                      <a:pt x="479" y="626"/>
                    </a:lnTo>
                    <a:lnTo>
                      <a:pt x="522" y="591"/>
                    </a:lnTo>
                    <a:lnTo>
                      <a:pt x="569" y="561"/>
                    </a:lnTo>
                    <a:lnTo>
                      <a:pt x="618" y="535"/>
                    </a:lnTo>
                    <a:lnTo>
                      <a:pt x="671" y="514"/>
                    </a:lnTo>
                    <a:lnTo>
                      <a:pt x="725" y="499"/>
                    </a:lnTo>
                    <a:lnTo>
                      <a:pt x="784" y="490"/>
                    </a:lnTo>
                    <a:lnTo>
                      <a:pt x="842" y="486"/>
                    </a:lnTo>
                    <a:lnTo>
                      <a:pt x="895" y="489"/>
                    </a:lnTo>
                    <a:lnTo>
                      <a:pt x="946" y="496"/>
                    </a:lnTo>
                    <a:lnTo>
                      <a:pt x="982" y="439"/>
                    </a:lnTo>
                    <a:lnTo>
                      <a:pt x="1021" y="384"/>
                    </a:lnTo>
                    <a:lnTo>
                      <a:pt x="1063" y="333"/>
                    </a:lnTo>
                    <a:lnTo>
                      <a:pt x="1110" y="285"/>
                    </a:lnTo>
                    <a:lnTo>
                      <a:pt x="1160" y="239"/>
                    </a:lnTo>
                    <a:lnTo>
                      <a:pt x="1212" y="197"/>
                    </a:lnTo>
                    <a:lnTo>
                      <a:pt x="1268" y="158"/>
                    </a:lnTo>
                    <a:lnTo>
                      <a:pt x="1329" y="122"/>
                    </a:lnTo>
                    <a:lnTo>
                      <a:pt x="1393" y="90"/>
                    </a:lnTo>
                    <a:lnTo>
                      <a:pt x="1457" y="62"/>
                    </a:lnTo>
                    <a:lnTo>
                      <a:pt x="1525" y="41"/>
                    </a:lnTo>
                    <a:lnTo>
                      <a:pt x="1593" y="23"/>
                    </a:lnTo>
                    <a:lnTo>
                      <a:pt x="1663" y="10"/>
                    </a:lnTo>
                    <a:lnTo>
                      <a:pt x="1734" y="3"/>
                    </a:lnTo>
                    <a:lnTo>
                      <a:pt x="1805" y="0"/>
                    </a:lnTo>
                    <a:close/>
                  </a:path>
                </a:pathLst>
              </a:custGeom>
              <a:grpFill/>
              <a:ln w="0">
                <a:noFill/>
                <a:prstDash val="solid"/>
                <a:round/>
              </a:ln>
            </p:spPr>
            <p:txBody>
              <a:bodyPr vert="horz" wrap="square" lIns="91440" tIns="45720" rIns="91440" bIns="45720" numCol="1" anchor="t" anchorCtr="0" compatLnSpc="1"/>
              <a:lstStyle/>
              <a:p>
                <a:endParaRPr lang="en-US" sz="2000">
                  <a:cs typeface="+mn-ea"/>
                  <a:sym typeface="+mn-lt"/>
                </a:endParaRPr>
              </a:p>
            </p:txBody>
          </p:sp>
          <p:sp>
            <p:nvSpPr>
              <p:cNvPr id="44" name="Freeform 59"/>
              <p:cNvSpPr/>
              <p:nvPr/>
            </p:nvSpPr>
            <p:spPr bwMode="auto">
              <a:xfrm>
                <a:off x="2730500" y="2130425"/>
                <a:ext cx="190500" cy="314325"/>
              </a:xfrm>
              <a:custGeom>
                <a:avLst/>
                <a:gdLst>
                  <a:gd name="T0" fmla="*/ 597 w 1194"/>
                  <a:gd name="T1" fmla="*/ 0 h 1985"/>
                  <a:gd name="T2" fmla="*/ 616 w 1194"/>
                  <a:gd name="T3" fmla="*/ 1 h 1985"/>
                  <a:gd name="T4" fmla="*/ 633 w 1194"/>
                  <a:gd name="T5" fmla="*/ 7 h 1985"/>
                  <a:gd name="T6" fmla="*/ 650 w 1194"/>
                  <a:gd name="T7" fmla="*/ 16 h 1985"/>
                  <a:gd name="T8" fmla="*/ 664 w 1194"/>
                  <a:gd name="T9" fmla="*/ 28 h 1985"/>
                  <a:gd name="T10" fmla="*/ 1167 w 1194"/>
                  <a:gd name="T11" fmla="*/ 530 h 1985"/>
                  <a:gd name="T12" fmla="*/ 1181 w 1194"/>
                  <a:gd name="T13" fmla="*/ 547 h 1985"/>
                  <a:gd name="T14" fmla="*/ 1190 w 1194"/>
                  <a:gd name="T15" fmla="*/ 567 h 1985"/>
                  <a:gd name="T16" fmla="*/ 1194 w 1194"/>
                  <a:gd name="T17" fmla="*/ 587 h 1985"/>
                  <a:gd name="T18" fmla="*/ 1194 w 1194"/>
                  <a:gd name="T19" fmla="*/ 607 h 1985"/>
                  <a:gd name="T20" fmla="*/ 1190 w 1194"/>
                  <a:gd name="T21" fmla="*/ 628 h 1985"/>
                  <a:gd name="T22" fmla="*/ 1181 w 1194"/>
                  <a:gd name="T23" fmla="*/ 647 h 1985"/>
                  <a:gd name="T24" fmla="*/ 1167 w 1194"/>
                  <a:gd name="T25" fmla="*/ 664 h 1985"/>
                  <a:gd name="T26" fmla="*/ 1150 w 1194"/>
                  <a:gd name="T27" fmla="*/ 678 h 1985"/>
                  <a:gd name="T28" fmla="*/ 1131 w 1194"/>
                  <a:gd name="T29" fmla="*/ 687 h 1985"/>
                  <a:gd name="T30" fmla="*/ 1110 w 1194"/>
                  <a:gd name="T31" fmla="*/ 691 h 1985"/>
                  <a:gd name="T32" fmla="*/ 1090 w 1194"/>
                  <a:gd name="T33" fmla="*/ 691 h 1985"/>
                  <a:gd name="T34" fmla="*/ 1070 w 1194"/>
                  <a:gd name="T35" fmla="*/ 687 h 1985"/>
                  <a:gd name="T36" fmla="*/ 1050 w 1194"/>
                  <a:gd name="T37" fmla="*/ 678 h 1985"/>
                  <a:gd name="T38" fmla="*/ 1033 w 1194"/>
                  <a:gd name="T39" fmla="*/ 664 h 1985"/>
                  <a:gd name="T40" fmla="*/ 692 w 1194"/>
                  <a:gd name="T41" fmla="*/ 324 h 1985"/>
                  <a:gd name="T42" fmla="*/ 692 w 1194"/>
                  <a:gd name="T43" fmla="*/ 1889 h 1985"/>
                  <a:gd name="T44" fmla="*/ 689 w 1194"/>
                  <a:gd name="T45" fmla="*/ 1912 h 1985"/>
                  <a:gd name="T46" fmla="*/ 682 w 1194"/>
                  <a:gd name="T47" fmla="*/ 1932 h 1985"/>
                  <a:gd name="T48" fmla="*/ 672 w 1194"/>
                  <a:gd name="T49" fmla="*/ 1949 h 1985"/>
                  <a:gd name="T50" fmla="*/ 657 w 1194"/>
                  <a:gd name="T51" fmla="*/ 1964 h 1985"/>
                  <a:gd name="T52" fmla="*/ 639 w 1194"/>
                  <a:gd name="T53" fmla="*/ 1975 h 1985"/>
                  <a:gd name="T54" fmla="*/ 619 w 1194"/>
                  <a:gd name="T55" fmla="*/ 1982 h 1985"/>
                  <a:gd name="T56" fmla="*/ 597 w 1194"/>
                  <a:gd name="T57" fmla="*/ 1985 h 1985"/>
                  <a:gd name="T58" fmla="*/ 575 w 1194"/>
                  <a:gd name="T59" fmla="*/ 1982 h 1985"/>
                  <a:gd name="T60" fmla="*/ 555 w 1194"/>
                  <a:gd name="T61" fmla="*/ 1975 h 1985"/>
                  <a:gd name="T62" fmla="*/ 538 w 1194"/>
                  <a:gd name="T63" fmla="*/ 1964 h 1985"/>
                  <a:gd name="T64" fmla="*/ 523 w 1194"/>
                  <a:gd name="T65" fmla="*/ 1949 h 1985"/>
                  <a:gd name="T66" fmla="*/ 512 w 1194"/>
                  <a:gd name="T67" fmla="*/ 1932 h 1985"/>
                  <a:gd name="T68" fmla="*/ 504 w 1194"/>
                  <a:gd name="T69" fmla="*/ 1912 h 1985"/>
                  <a:gd name="T70" fmla="*/ 502 w 1194"/>
                  <a:gd name="T71" fmla="*/ 1889 h 1985"/>
                  <a:gd name="T72" fmla="*/ 502 w 1194"/>
                  <a:gd name="T73" fmla="*/ 324 h 1985"/>
                  <a:gd name="T74" fmla="*/ 161 w 1194"/>
                  <a:gd name="T75" fmla="*/ 664 h 1985"/>
                  <a:gd name="T76" fmla="*/ 146 w 1194"/>
                  <a:gd name="T77" fmla="*/ 677 h 1985"/>
                  <a:gd name="T78" fmla="*/ 129 w 1194"/>
                  <a:gd name="T79" fmla="*/ 685 h 1985"/>
                  <a:gd name="T80" fmla="*/ 112 w 1194"/>
                  <a:gd name="T81" fmla="*/ 690 h 1985"/>
                  <a:gd name="T82" fmla="*/ 94 w 1194"/>
                  <a:gd name="T83" fmla="*/ 692 h 1985"/>
                  <a:gd name="T84" fmla="*/ 76 w 1194"/>
                  <a:gd name="T85" fmla="*/ 690 h 1985"/>
                  <a:gd name="T86" fmla="*/ 58 w 1194"/>
                  <a:gd name="T87" fmla="*/ 685 h 1985"/>
                  <a:gd name="T88" fmla="*/ 42 w 1194"/>
                  <a:gd name="T89" fmla="*/ 677 h 1985"/>
                  <a:gd name="T90" fmla="*/ 27 w 1194"/>
                  <a:gd name="T91" fmla="*/ 664 h 1985"/>
                  <a:gd name="T92" fmla="*/ 14 w 1194"/>
                  <a:gd name="T93" fmla="*/ 647 h 1985"/>
                  <a:gd name="T94" fmla="*/ 4 w 1194"/>
                  <a:gd name="T95" fmla="*/ 628 h 1985"/>
                  <a:gd name="T96" fmla="*/ 0 w 1194"/>
                  <a:gd name="T97" fmla="*/ 607 h 1985"/>
                  <a:gd name="T98" fmla="*/ 0 w 1194"/>
                  <a:gd name="T99" fmla="*/ 587 h 1985"/>
                  <a:gd name="T100" fmla="*/ 4 w 1194"/>
                  <a:gd name="T101" fmla="*/ 567 h 1985"/>
                  <a:gd name="T102" fmla="*/ 14 w 1194"/>
                  <a:gd name="T103" fmla="*/ 547 h 1985"/>
                  <a:gd name="T104" fmla="*/ 27 w 1194"/>
                  <a:gd name="T105" fmla="*/ 530 h 1985"/>
                  <a:gd name="T106" fmla="*/ 530 w 1194"/>
                  <a:gd name="T107" fmla="*/ 28 h 1985"/>
                  <a:gd name="T108" fmla="*/ 545 w 1194"/>
                  <a:gd name="T109" fmla="*/ 16 h 1985"/>
                  <a:gd name="T110" fmla="*/ 562 w 1194"/>
                  <a:gd name="T111" fmla="*/ 6 h 1985"/>
                  <a:gd name="T112" fmla="*/ 579 w 1194"/>
                  <a:gd name="T113" fmla="*/ 1 h 1985"/>
                  <a:gd name="T114" fmla="*/ 597 w 1194"/>
                  <a:gd name="T115" fmla="*/ 0 h 19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94" h="1985">
                    <a:moveTo>
                      <a:pt x="597" y="0"/>
                    </a:moveTo>
                    <a:lnTo>
                      <a:pt x="616" y="1"/>
                    </a:lnTo>
                    <a:lnTo>
                      <a:pt x="633" y="7"/>
                    </a:lnTo>
                    <a:lnTo>
                      <a:pt x="650" y="16"/>
                    </a:lnTo>
                    <a:lnTo>
                      <a:pt x="664" y="28"/>
                    </a:lnTo>
                    <a:lnTo>
                      <a:pt x="1167" y="530"/>
                    </a:lnTo>
                    <a:lnTo>
                      <a:pt x="1181" y="547"/>
                    </a:lnTo>
                    <a:lnTo>
                      <a:pt x="1190" y="567"/>
                    </a:lnTo>
                    <a:lnTo>
                      <a:pt x="1194" y="587"/>
                    </a:lnTo>
                    <a:lnTo>
                      <a:pt x="1194" y="607"/>
                    </a:lnTo>
                    <a:lnTo>
                      <a:pt x="1190" y="628"/>
                    </a:lnTo>
                    <a:lnTo>
                      <a:pt x="1181" y="647"/>
                    </a:lnTo>
                    <a:lnTo>
                      <a:pt x="1167" y="664"/>
                    </a:lnTo>
                    <a:lnTo>
                      <a:pt x="1150" y="678"/>
                    </a:lnTo>
                    <a:lnTo>
                      <a:pt x="1131" y="687"/>
                    </a:lnTo>
                    <a:lnTo>
                      <a:pt x="1110" y="691"/>
                    </a:lnTo>
                    <a:lnTo>
                      <a:pt x="1090" y="691"/>
                    </a:lnTo>
                    <a:lnTo>
                      <a:pt x="1070" y="687"/>
                    </a:lnTo>
                    <a:lnTo>
                      <a:pt x="1050" y="678"/>
                    </a:lnTo>
                    <a:lnTo>
                      <a:pt x="1033" y="664"/>
                    </a:lnTo>
                    <a:lnTo>
                      <a:pt x="692" y="324"/>
                    </a:lnTo>
                    <a:lnTo>
                      <a:pt x="692" y="1889"/>
                    </a:lnTo>
                    <a:lnTo>
                      <a:pt x="689" y="1912"/>
                    </a:lnTo>
                    <a:lnTo>
                      <a:pt x="682" y="1932"/>
                    </a:lnTo>
                    <a:lnTo>
                      <a:pt x="672" y="1949"/>
                    </a:lnTo>
                    <a:lnTo>
                      <a:pt x="657" y="1964"/>
                    </a:lnTo>
                    <a:lnTo>
                      <a:pt x="639" y="1975"/>
                    </a:lnTo>
                    <a:lnTo>
                      <a:pt x="619" y="1982"/>
                    </a:lnTo>
                    <a:lnTo>
                      <a:pt x="597" y="1985"/>
                    </a:lnTo>
                    <a:lnTo>
                      <a:pt x="575" y="1982"/>
                    </a:lnTo>
                    <a:lnTo>
                      <a:pt x="555" y="1975"/>
                    </a:lnTo>
                    <a:lnTo>
                      <a:pt x="538" y="1964"/>
                    </a:lnTo>
                    <a:lnTo>
                      <a:pt x="523" y="1949"/>
                    </a:lnTo>
                    <a:lnTo>
                      <a:pt x="512" y="1932"/>
                    </a:lnTo>
                    <a:lnTo>
                      <a:pt x="504" y="1912"/>
                    </a:lnTo>
                    <a:lnTo>
                      <a:pt x="502" y="1889"/>
                    </a:lnTo>
                    <a:lnTo>
                      <a:pt x="502" y="324"/>
                    </a:lnTo>
                    <a:lnTo>
                      <a:pt x="161" y="664"/>
                    </a:lnTo>
                    <a:lnTo>
                      <a:pt x="146" y="677"/>
                    </a:lnTo>
                    <a:lnTo>
                      <a:pt x="129" y="685"/>
                    </a:lnTo>
                    <a:lnTo>
                      <a:pt x="112" y="690"/>
                    </a:lnTo>
                    <a:lnTo>
                      <a:pt x="94" y="692"/>
                    </a:lnTo>
                    <a:lnTo>
                      <a:pt x="76" y="690"/>
                    </a:lnTo>
                    <a:lnTo>
                      <a:pt x="58" y="685"/>
                    </a:lnTo>
                    <a:lnTo>
                      <a:pt x="42" y="677"/>
                    </a:lnTo>
                    <a:lnTo>
                      <a:pt x="27" y="664"/>
                    </a:lnTo>
                    <a:lnTo>
                      <a:pt x="14" y="647"/>
                    </a:lnTo>
                    <a:lnTo>
                      <a:pt x="4" y="628"/>
                    </a:lnTo>
                    <a:lnTo>
                      <a:pt x="0" y="607"/>
                    </a:lnTo>
                    <a:lnTo>
                      <a:pt x="0" y="587"/>
                    </a:lnTo>
                    <a:lnTo>
                      <a:pt x="4" y="567"/>
                    </a:lnTo>
                    <a:lnTo>
                      <a:pt x="14" y="547"/>
                    </a:lnTo>
                    <a:lnTo>
                      <a:pt x="27" y="530"/>
                    </a:lnTo>
                    <a:lnTo>
                      <a:pt x="530" y="28"/>
                    </a:lnTo>
                    <a:lnTo>
                      <a:pt x="545" y="16"/>
                    </a:lnTo>
                    <a:lnTo>
                      <a:pt x="562" y="6"/>
                    </a:lnTo>
                    <a:lnTo>
                      <a:pt x="579" y="1"/>
                    </a:lnTo>
                    <a:lnTo>
                      <a:pt x="597" y="0"/>
                    </a:lnTo>
                    <a:close/>
                  </a:path>
                </a:pathLst>
              </a:custGeom>
              <a:grpFill/>
              <a:ln w="0">
                <a:noFill/>
                <a:prstDash val="solid"/>
                <a:round/>
              </a:ln>
            </p:spPr>
            <p:txBody>
              <a:bodyPr vert="horz" wrap="square" lIns="91440" tIns="45720" rIns="91440" bIns="45720" numCol="1" anchor="t" anchorCtr="0" compatLnSpc="1"/>
              <a:lstStyle/>
              <a:p>
                <a:endParaRPr lang="en-US" sz="2000">
                  <a:cs typeface="+mn-ea"/>
                  <a:sym typeface="+mn-lt"/>
                </a:endParaRPr>
              </a:p>
            </p:txBody>
          </p:sp>
        </p:grpSp>
      </p:grpSp>
      <p:grpSp>
        <p:nvGrpSpPr>
          <p:cNvPr id="45" name="Group 4"/>
          <p:cNvGrpSpPr/>
          <p:nvPr/>
        </p:nvGrpSpPr>
        <p:grpSpPr>
          <a:xfrm>
            <a:off x="3990248" y="4390039"/>
            <a:ext cx="574863" cy="572092"/>
            <a:chOff x="3990248" y="4267484"/>
            <a:chExt cx="574863" cy="572092"/>
          </a:xfrm>
        </p:grpSpPr>
        <p:sp>
          <p:nvSpPr>
            <p:cNvPr id="46" name="Oval 65"/>
            <p:cNvSpPr>
              <a:spLocks noChangeArrowheads="1"/>
            </p:cNvSpPr>
            <p:nvPr/>
          </p:nvSpPr>
          <p:spPr bwMode="auto">
            <a:xfrm>
              <a:off x="3990248" y="4267484"/>
              <a:ext cx="574863" cy="572092"/>
            </a:xfrm>
            <a:prstGeom prst="ellipse">
              <a:avLst/>
            </a:prstGeom>
            <a:solidFill>
              <a:schemeClr val="accent1"/>
            </a:solidFill>
            <a:ln>
              <a:noFill/>
            </a:ln>
          </p:spPr>
          <p:txBody>
            <a:bodyPr vert="horz" wrap="square" lIns="91440" tIns="45720" rIns="91440" bIns="45720" numCol="1" anchor="t" anchorCtr="0" compatLnSpc="1"/>
            <a:lstStyle/>
            <a:p>
              <a:endParaRPr lang="en-US" sz="2000">
                <a:cs typeface="+mn-ea"/>
                <a:sym typeface="+mn-lt"/>
              </a:endParaRPr>
            </a:p>
          </p:txBody>
        </p:sp>
        <p:sp>
          <p:nvSpPr>
            <p:cNvPr id="47" name="Freeform 184"/>
            <p:cNvSpPr>
              <a:spLocks noEditPoints="1"/>
            </p:cNvSpPr>
            <p:nvPr/>
          </p:nvSpPr>
          <p:spPr bwMode="auto">
            <a:xfrm>
              <a:off x="4140624" y="4412283"/>
              <a:ext cx="274111" cy="282494"/>
            </a:xfrm>
            <a:custGeom>
              <a:avLst/>
              <a:gdLst>
                <a:gd name="T0" fmla="*/ 189 w 3269"/>
                <a:gd name="T1" fmla="*/ 1902 h 3367"/>
                <a:gd name="T2" fmla="*/ 293 w 3269"/>
                <a:gd name="T3" fmla="*/ 3150 h 3367"/>
                <a:gd name="T4" fmla="*/ 822 w 3269"/>
                <a:gd name="T5" fmla="*/ 3070 h 3367"/>
                <a:gd name="T6" fmla="*/ 745 w 3269"/>
                <a:gd name="T7" fmla="*/ 1802 h 3367"/>
                <a:gd name="T8" fmla="*/ 1767 w 3269"/>
                <a:gd name="T9" fmla="*/ 301 h 3367"/>
                <a:gd name="T10" fmla="*/ 1763 w 3269"/>
                <a:gd name="T11" fmla="*/ 459 h 3367"/>
                <a:gd name="T12" fmla="*/ 1662 w 3269"/>
                <a:gd name="T13" fmla="*/ 709 h 3367"/>
                <a:gd name="T14" fmla="*/ 1472 w 3269"/>
                <a:gd name="T15" fmla="*/ 1107 h 3367"/>
                <a:gd name="T16" fmla="*/ 1229 w 3269"/>
                <a:gd name="T17" fmla="*/ 1478 h 3367"/>
                <a:gd name="T18" fmla="*/ 1025 w 3269"/>
                <a:gd name="T19" fmla="*/ 1741 h 3367"/>
                <a:gd name="T20" fmla="*/ 1012 w 3269"/>
                <a:gd name="T21" fmla="*/ 3078 h 3367"/>
                <a:gd name="T22" fmla="*/ 1160 w 3269"/>
                <a:gd name="T23" fmla="*/ 3127 h 3367"/>
                <a:gd name="T24" fmla="*/ 1537 w 3269"/>
                <a:gd name="T25" fmla="*/ 3158 h 3367"/>
                <a:gd name="T26" fmla="*/ 2003 w 3269"/>
                <a:gd name="T27" fmla="*/ 3167 h 3367"/>
                <a:gd name="T28" fmla="*/ 2516 w 3269"/>
                <a:gd name="T29" fmla="*/ 3152 h 3367"/>
                <a:gd name="T30" fmla="*/ 2827 w 3269"/>
                <a:gd name="T31" fmla="*/ 2972 h 3367"/>
                <a:gd name="T32" fmla="*/ 2849 w 3269"/>
                <a:gd name="T33" fmla="*/ 2801 h 3367"/>
                <a:gd name="T34" fmla="*/ 2879 w 3269"/>
                <a:gd name="T35" fmla="*/ 2683 h 3367"/>
                <a:gd name="T36" fmla="*/ 3008 w 3269"/>
                <a:gd name="T37" fmla="*/ 2414 h 3367"/>
                <a:gd name="T38" fmla="*/ 2969 w 3269"/>
                <a:gd name="T39" fmla="*/ 2303 h 3367"/>
                <a:gd name="T40" fmla="*/ 3067 w 3269"/>
                <a:gd name="T41" fmla="*/ 2093 h 3367"/>
                <a:gd name="T42" fmla="*/ 3034 w 3269"/>
                <a:gd name="T43" fmla="*/ 1892 h 3367"/>
                <a:gd name="T44" fmla="*/ 2969 w 3269"/>
                <a:gd name="T45" fmla="*/ 1795 h 3367"/>
                <a:gd name="T46" fmla="*/ 3011 w 3269"/>
                <a:gd name="T47" fmla="*/ 1668 h 3367"/>
                <a:gd name="T48" fmla="*/ 2960 w 3269"/>
                <a:gd name="T49" fmla="*/ 1473 h 3367"/>
                <a:gd name="T50" fmla="*/ 2668 w 3269"/>
                <a:gd name="T51" fmla="*/ 1388 h 3367"/>
                <a:gd name="T52" fmla="*/ 2301 w 3269"/>
                <a:gd name="T53" fmla="*/ 1412 h 3367"/>
                <a:gd name="T54" fmla="*/ 2049 w 3269"/>
                <a:gd name="T55" fmla="*/ 1462 h 3367"/>
                <a:gd name="T56" fmla="*/ 1895 w 3269"/>
                <a:gd name="T57" fmla="*/ 1362 h 3367"/>
                <a:gd name="T58" fmla="*/ 1901 w 3269"/>
                <a:gd name="T59" fmla="*/ 1047 h 3367"/>
                <a:gd name="T60" fmla="*/ 2028 w 3269"/>
                <a:gd name="T61" fmla="*/ 562 h 3367"/>
                <a:gd name="T62" fmla="*/ 1961 w 3269"/>
                <a:gd name="T63" fmla="*/ 260 h 3367"/>
                <a:gd name="T64" fmla="*/ 1796 w 3269"/>
                <a:gd name="T65" fmla="*/ 190 h 3367"/>
                <a:gd name="T66" fmla="*/ 1918 w 3269"/>
                <a:gd name="T67" fmla="*/ 22 h 3367"/>
                <a:gd name="T68" fmla="*/ 2162 w 3269"/>
                <a:gd name="T69" fmla="*/ 214 h 3367"/>
                <a:gd name="T70" fmla="*/ 2208 w 3269"/>
                <a:gd name="T71" fmla="*/ 645 h 3367"/>
                <a:gd name="T72" fmla="*/ 2088 w 3269"/>
                <a:gd name="T73" fmla="*/ 1090 h 3367"/>
                <a:gd name="T74" fmla="*/ 2066 w 3269"/>
                <a:gd name="T75" fmla="*/ 1266 h 3367"/>
                <a:gd name="T76" fmla="*/ 2254 w 3269"/>
                <a:gd name="T77" fmla="*/ 1229 h 3367"/>
                <a:gd name="T78" fmla="*/ 2600 w 3269"/>
                <a:gd name="T79" fmla="*/ 1197 h 3367"/>
                <a:gd name="T80" fmla="*/ 3052 w 3269"/>
                <a:gd name="T81" fmla="*/ 1305 h 3367"/>
                <a:gd name="T82" fmla="*/ 3209 w 3269"/>
                <a:gd name="T83" fmla="*/ 1577 h 3367"/>
                <a:gd name="T84" fmla="*/ 3213 w 3269"/>
                <a:gd name="T85" fmla="*/ 1819 h 3367"/>
                <a:gd name="T86" fmla="*/ 3247 w 3269"/>
                <a:gd name="T87" fmla="*/ 2153 h 3367"/>
                <a:gd name="T88" fmla="*/ 3200 w 3269"/>
                <a:gd name="T89" fmla="*/ 2461 h 3367"/>
                <a:gd name="T90" fmla="*/ 3079 w 3269"/>
                <a:gd name="T91" fmla="*/ 2757 h 3367"/>
                <a:gd name="T92" fmla="*/ 2993 w 3269"/>
                <a:gd name="T93" fmla="*/ 3066 h 3367"/>
                <a:gd name="T94" fmla="*/ 2677 w 3269"/>
                <a:gd name="T95" fmla="*/ 3304 h 3367"/>
                <a:gd name="T96" fmla="*/ 2154 w 3269"/>
                <a:gd name="T97" fmla="*/ 3366 h 3367"/>
                <a:gd name="T98" fmla="*/ 1572 w 3269"/>
                <a:gd name="T99" fmla="*/ 3350 h 3367"/>
                <a:gd name="T100" fmla="*/ 1156 w 3269"/>
                <a:gd name="T101" fmla="*/ 3318 h 3367"/>
                <a:gd name="T102" fmla="*/ 828 w 3269"/>
                <a:gd name="T103" fmla="*/ 3320 h 3367"/>
                <a:gd name="T104" fmla="*/ 133 w 3269"/>
                <a:gd name="T105" fmla="*/ 3293 h 3367"/>
                <a:gd name="T106" fmla="*/ 0 w 3269"/>
                <a:gd name="T107" fmla="*/ 1902 h 3367"/>
                <a:gd name="T108" fmla="*/ 169 w 3269"/>
                <a:gd name="T109" fmla="*/ 1637 h 3367"/>
                <a:gd name="T110" fmla="*/ 860 w 3269"/>
                <a:gd name="T111" fmla="*/ 1645 h 3367"/>
                <a:gd name="T112" fmla="*/ 1010 w 3269"/>
                <a:gd name="T113" fmla="*/ 1428 h 3367"/>
                <a:gd name="T114" fmla="*/ 1280 w 3269"/>
                <a:gd name="T115" fmla="*/ 1063 h 3367"/>
                <a:gd name="T116" fmla="*/ 1509 w 3269"/>
                <a:gd name="T117" fmla="*/ 584 h 3367"/>
                <a:gd name="T118" fmla="*/ 1577 w 3269"/>
                <a:gd name="T119" fmla="*/ 286 h 3367"/>
                <a:gd name="T120" fmla="*/ 1665 w 3269"/>
                <a:gd name="T121" fmla="*/ 40 h 3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269" h="3367">
                  <a:moveTo>
                    <a:pt x="293" y="1799"/>
                  </a:moveTo>
                  <a:lnTo>
                    <a:pt x="269" y="1802"/>
                  </a:lnTo>
                  <a:lnTo>
                    <a:pt x="248" y="1809"/>
                  </a:lnTo>
                  <a:lnTo>
                    <a:pt x="228" y="1821"/>
                  </a:lnTo>
                  <a:lnTo>
                    <a:pt x="212" y="1838"/>
                  </a:lnTo>
                  <a:lnTo>
                    <a:pt x="200" y="1856"/>
                  </a:lnTo>
                  <a:lnTo>
                    <a:pt x="192" y="1879"/>
                  </a:lnTo>
                  <a:lnTo>
                    <a:pt x="189" y="1902"/>
                  </a:lnTo>
                  <a:lnTo>
                    <a:pt x="189" y="3047"/>
                  </a:lnTo>
                  <a:lnTo>
                    <a:pt x="192" y="3070"/>
                  </a:lnTo>
                  <a:lnTo>
                    <a:pt x="200" y="3092"/>
                  </a:lnTo>
                  <a:lnTo>
                    <a:pt x="212" y="3111"/>
                  </a:lnTo>
                  <a:lnTo>
                    <a:pt x="228" y="3127"/>
                  </a:lnTo>
                  <a:lnTo>
                    <a:pt x="247" y="3139"/>
                  </a:lnTo>
                  <a:lnTo>
                    <a:pt x="268" y="3147"/>
                  </a:lnTo>
                  <a:lnTo>
                    <a:pt x="293" y="3150"/>
                  </a:lnTo>
                  <a:lnTo>
                    <a:pt x="293" y="3149"/>
                  </a:lnTo>
                  <a:lnTo>
                    <a:pt x="721" y="3149"/>
                  </a:lnTo>
                  <a:lnTo>
                    <a:pt x="745" y="3147"/>
                  </a:lnTo>
                  <a:lnTo>
                    <a:pt x="766" y="3138"/>
                  </a:lnTo>
                  <a:lnTo>
                    <a:pt x="786" y="3126"/>
                  </a:lnTo>
                  <a:lnTo>
                    <a:pt x="801" y="3111"/>
                  </a:lnTo>
                  <a:lnTo>
                    <a:pt x="813" y="3091"/>
                  </a:lnTo>
                  <a:lnTo>
                    <a:pt x="822" y="3070"/>
                  </a:lnTo>
                  <a:lnTo>
                    <a:pt x="824" y="3046"/>
                  </a:lnTo>
                  <a:lnTo>
                    <a:pt x="824" y="1902"/>
                  </a:lnTo>
                  <a:lnTo>
                    <a:pt x="822" y="1879"/>
                  </a:lnTo>
                  <a:lnTo>
                    <a:pt x="813" y="1857"/>
                  </a:lnTo>
                  <a:lnTo>
                    <a:pt x="801" y="1838"/>
                  </a:lnTo>
                  <a:lnTo>
                    <a:pt x="786" y="1822"/>
                  </a:lnTo>
                  <a:lnTo>
                    <a:pt x="766" y="1810"/>
                  </a:lnTo>
                  <a:lnTo>
                    <a:pt x="745" y="1802"/>
                  </a:lnTo>
                  <a:lnTo>
                    <a:pt x="721" y="1799"/>
                  </a:lnTo>
                  <a:lnTo>
                    <a:pt x="293" y="1799"/>
                  </a:lnTo>
                  <a:close/>
                  <a:moveTo>
                    <a:pt x="1782" y="189"/>
                  </a:moveTo>
                  <a:lnTo>
                    <a:pt x="1777" y="203"/>
                  </a:lnTo>
                  <a:lnTo>
                    <a:pt x="1772" y="221"/>
                  </a:lnTo>
                  <a:lnTo>
                    <a:pt x="1769" y="245"/>
                  </a:lnTo>
                  <a:lnTo>
                    <a:pt x="1767" y="272"/>
                  </a:lnTo>
                  <a:lnTo>
                    <a:pt x="1767" y="301"/>
                  </a:lnTo>
                  <a:lnTo>
                    <a:pt x="1768" y="332"/>
                  </a:lnTo>
                  <a:lnTo>
                    <a:pt x="1770" y="363"/>
                  </a:lnTo>
                  <a:lnTo>
                    <a:pt x="1773" y="392"/>
                  </a:lnTo>
                  <a:lnTo>
                    <a:pt x="1775" y="409"/>
                  </a:lnTo>
                  <a:lnTo>
                    <a:pt x="1773" y="425"/>
                  </a:lnTo>
                  <a:lnTo>
                    <a:pt x="1769" y="439"/>
                  </a:lnTo>
                  <a:lnTo>
                    <a:pt x="1767" y="447"/>
                  </a:lnTo>
                  <a:lnTo>
                    <a:pt x="1763" y="459"/>
                  </a:lnTo>
                  <a:lnTo>
                    <a:pt x="1756" y="475"/>
                  </a:lnTo>
                  <a:lnTo>
                    <a:pt x="1748" y="498"/>
                  </a:lnTo>
                  <a:lnTo>
                    <a:pt x="1737" y="523"/>
                  </a:lnTo>
                  <a:lnTo>
                    <a:pt x="1726" y="554"/>
                  </a:lnTo>
                  <a:lnTo>
                    <a:pt x="1712" y="588"/>
                  </a:lnTo>
                  <a:lnTo>
                    <a:pt x="1697" y="626"/>
                  </a:lnTo>
                  <a:lnTo>
                    <a:pt x="1680" y="666"/>
                  </a:lnTo>
                  <a:lnTo>
                    <a:pt x="1662" y="709"/>
                  </a:lnTo>
                  <a:lnTo>
                    <a:pt x="1642" y="754"/>
                  </a:lnTo>
                  <a:lnTo>
                    <a:pt x="1622" y="801"/>
                  </a:lnTo>
                  <a:lnTo>
                    <a:pt x="1599" y="850"/>
                  </a:lnTo>
                  <a:lnTo>
                    <a:pt x="1576" y="900"/>
                  </a:lnTo>
                  <a:lnTo>
                    <a:pt x="1551" y="952"/>
                  </a:lnTo>
                  <a:lnTo>
                    <a:pt x="1526" y="1004"/>
                  </a:lnTo>
                  <a:lnTo>
                    <a:pt x="1499" y="1056"/>
                  </a:lnTo>
                  <a:lnTo>
                    <a:pt x="1472" y="1107"/>
                  </a:lnTo>
                  <a:lnTo>
                    <a:pt x="1444" y="1159"/>
                  </a:lnTo>
                  <a:lnTo>
                    <a:pt x="1415" y="1210"/>
                  </a:lnTo>
                  <a:lnTo>
                    <a:pt x="1385" y="1259"/>
                  </a:lnTo>
                  <a:lnTo>
                    <a:pt x="1355" y="1307"/>
                  </a:lnTo>
                  <a:lnTo>
                    <a:pt x="1324" y="1353"/>
                  </a:lnTo>
                  <a:lnTo>
                    <a:pt x="1292" y="1397"/>
                  </a:lnTo>
                  <a:lnTo>
                    <a:pt x="1261" y="1439"/>
                  </a:lnTo>
                  <a:lnTo>
                    <a:pt x="1229" y="1478"/>
                  </a:lnTo>
                  <a:lnTo>
                    <a:pt x="1196" y="1513"/>
                  </a:lnTo>
                  <a:lnTo>
                    <a:pt x="1164" y="1545"/>
                  </a:lnTo>
                  <a:lnTo>
                    <a:pt x="1132" y="1573"/>
                  </a:lnTo>
                  <a:lnTo>
                    <a:pt x="1102" y="1607"/>
                  </a:lnTo>
                  <a:lnTo>
                    <a:pt x="1077" y="1642"/>
                  </a:lnTo>
                  <a:lnTo>
                    <a:pt x="1057" y="1676"/>
                  </a:lnTo>
                  <a:lnTo>
                    <a:pt x="1040" y="1710"/>
                  </a:lnTo>
                  <a:lnTo>
                    <a:pt x="1025" y="1741"/>
                  </a:lnTo>
                  <a:lnTo>
                    <a:pt x="1015" y="1769"/>
                  </a:lnTo>
                  <a:lnTo>
                    <a:pt x="1007" y="1795"/>
                  </a:lnTo>
                  <a:lnTo>
                    <a:pt x="1001" y="1814"/>
                  </a:lnTo>
                  <a:lnTo>
                    <a:pt x="1008" y="1843"/>
                  </a:lnTo>
                  <a:lnTo>
                    <a:pt x="1012" y="1871"/>
                  </a:lnTo>
                  <a:lnTo>
                    <a:pt x="1014" y="1902"/>
                  </a:lnTo>
                  <a:lnTo>
                    <a:pt x="1014" y="3047"/>
                  </a:lnTo>
                  <a:lnTo>
                    <a:pt x="1012" y="3078"/>
                  </a:lnTo>
                  <a:lnTo>
                    <a:pt x="1008" y="3109"/>
                  </a:lnTo>
                  <a:lnTo>
                    <a:pt x="1078" y="3117"/>
                  </a:lnTo>
                  <a:lnTo>
                    <a:pt x="1079" y="3117"/>
                  </a:lnTo>
                  <a:lnTo>
                    <a:pt x="1084" y="3118"/>
                  </a:lnTo>
                  <a:lnTo>
                    <a:pt x="1094" y="3119"/>
                  </a:lnTo>
                  <a:lnTo>
                    <a:pt x="1110" y="3121"/>
                  </a:lnTo>
                  <a:lnTo>
                    <a:pt x="1133" y="3124"/>
                  </a:lnTo>
                  <a:lnTo>
                    <a:pt x="1160" y="3127"/>
                  </a:lnTo>
                  <a:lnTo>
                    <a:pt x="1193" y="3130"/>
                  </a:lnTo>
                  <a:lnTo>
                    <a:pt x="1231" y="3134"/>
                  </a:lnTo>
                  <a:lnTo>
                    <a:pt x="1273" y="3138"/>
                  </a:lnTo>
                  <a:lnTo>
                    <a:pt x="1319" y="3142"/>
                  </a:lnTo>
                  <a:lnTo>
                    <a:pt x="1369" y="3147"/>
                  </a:lnTo>
                  <a:lnTo>
                    <a:pt x="1422" y="3151"/>
                  </a:lnTo>
                  <a:lnTo>
                    <a:pt x="1477" y="3154"/>
                  </a:lnTo>
                  <a:lnTo>
                    <a:pt x="1537" y="3158"/>
                  </a:lnTo>
                  <a:lnTo>
                    <a:pt x="1598" y="3161"/>
                  </a:lnTo>
                  <a:lnTo>
                    <a:pt x="1661" y="3164"/>
                  </a:lnTo>
                  <a:lnTo>
                    <a:pt x="1725" y="3166"/>
                  </a:lnTo>
                  <a:lnTo>
                    <a:pt x="1792" y="3167"/>
                  </a:lnTo>
                  <a:lnTo>
                    <a:pt x="1858" y="3168"/>
                  </a:lnTo>
                  <a:lnTo>
                    <a:pt x="1926" y="3168"/>
                  </a:lnTo>
                  <a:lnTo>
                    <a:pt x="1994" y="3167"/>
                  </a:lnTo>
                  <a:lnTo>
                    <a:pt x="2003" y="3167"/>
                  </a:lnTo>
                  <a:lnTo>
                    <a:pt x="2081" y="3172"/>
                  </a:lnTo>
                  <a:lnTo>
                    <a:pt x="2156" y="3176"/>
                  </a:lnTo>
                  <a:lnTo>
                    <a:pt x="2225" y="3177"/>
                  </a:lnTo>
                  <a:lnTo>
                    <a:pt x="2292" y="3176"/>
                  </a:lnTo>
                  <a:lnTo>
                    <a:pt x="2354" y="3173"/>
                  </a:lnTo>
                  <a:lnTo>
                    <a:pt x="2413" y="3168"/>
                  </a:lnTo>
                  <a:lnTo>
                    <a:pt x="2467" y="3161"/>
                  </a:lnTo>
                  <a:lnTo>
                    <a:pt x="2516" y="3152"/>
                  </a:lnTo>
                  <a:lnTo>
                    <a:pt x="2573" y="3137"/>
                  </a:lnTo>
                  <a:lnTo>
                    <a:pt x="2625" y="3121"/>
                  </a:lnTo>
                  <a:lnTo>
                    <a:pt x="2672" y="3103"/>
                  </a:lnTo>
                  <a:lnTo>
                    <a:pt x="2713" y="3081"/>
                  </a:lnTo>
                  <a:lnTo>
                    <a:pt x="2750" y="3057"/>
                  </a:lnTo>
                  <a:lnTo>
                    <a:pt x="2781" y="3032"/>
                  </a:lnTo>
                  <a:lnTo>
                    <a:pt x="2807" y="3003"/>
                  </a:lnTo>
                  <a:lnTo>
                    <a:pt x="2827" y="2972"/>
                  </a:lnTo>
                  <a:lnTo>
                    <a:pt x="2840" y="2947"/>
                  </a:lnTo>
                  <a:lnTo>
                    <a:pt x="2848" y="2920"/>
                  </a:lnTo>
                  <a:lnTo>
                    <a:pt x="2854" y="2895"/>
                  </a:lnTo>
                  <a:lnTo>
                    <a:pt x="2856" y="2871"/>
                  </a:lnTo>
                  <a:lnTo>
                    <a:pt x="2856" y="2850"/>
                  </a:lnTo>
                  <a:lnTo>
                    <a:pt x="2854" y="2830"/>
                  </a:lnTo>
                  <a:lnTo>
                    <a:pt x="2852" y="2814"/>
                  </a:lnTo>
                  <a:lnTo>
                    <a:pt x="2849" y="2801"/>
                  </a:lnTo>
                  <a:lnTo>
                    <a:pt x="2847" y="2794"/>
                  </a:lnTo>
                  <a:lnTo>
                    <a:pt x="2846" y="2791"/>
                  </a:lnTo>
                  <a:lnTo>
                    <a:pt x="2841" y="2772"/>
                  </a:lnTo>
                  <a:lnTo>
                    <a:pt x="2841" y="2751"/>
                  </a:lnTo>
                  <a:lnTo>
                    <a:pt x="2844" y="2732"/>
                  </a:lnTo>
                  <a:lnTo>
                    <a:pt x="2853" y="2713"/>
                  </a:lnTo>
                  <a:lnTo>
                    <a:pt x="2864" y="2697"/>
                  </a:lnTo>
                  <a:lnTo>
                    <a:pt x="2879" y="2683"/>
                  </a:lnTo>
                  <a:lnTo>
                    <a:pt x="2915" y="2652"/>
                  </a:lnTo>
                  <a:lnTo>
                    <a:pt x="2947" y="2620"/>
                  </a:lnTo>
                  <a:lnTo>
                    <a:pt x="2971" y="2586"/>
                  </a:lnTo>
                  <a:lnTo>
                    <a:pt x="2990" y="2551"/>
                  </a:lnTo>
                  <a:lnTo>
                    <a:pt x="3003" y="2516"/>
                  </a:lnTo>
                  <a:lnTo>
                    <a:pt x="3010" y="2478"/>
                  </a:lnTo>
                  <a:lnTo>
                    <a:pt x="3011" y="2439"/>
                  </a:lnTo>
                  <a:lnTo>
                    <a:pt x="3008" y="2414"/>
                  </a:lnTo>
                  <a:lnTo>
                    <a:pt x="3004" y="2393"/>
                  </a:lnTo>
                  <a:lnTo>
                    <a:pt x="2999" y="2372"/>
                  </a:lnTo>
                  <a:lnTo>
                    <a:pt x="2994" y="2355"/>
                  </a:lnTo>
                  <a:lnTo>
                    <a:pt x="2988" y="2342"/>
                  </a:lnTo>
                  <a:lnTo>
                    <a:pt x="2984" y="2330"/>
                  </a:lnTo>
                  <a:lnTo>
                    <a:pt x="2979" y="2324"/>
                  </a:lnTo>
                  <a:lnTo>
                    <a:pt x="2978" y="2321"/>
                  </a:lnTo>
                  <a:lnTo>
                    <a:pt x="2969" y="2303"/>
                  </a:lnTo>
                  <a:lnTo>
                    <a:pt x="2965" y="2282"/>
                  </a:lnTo>
                  <a:lnTo>
                    <a:pt x="2965" y="2262"/>
                  </a:lnTo>
                  <a:lnTo>
                    <a:pt x="2970" y="2242"/>
                  </a:lnTo>
                  <a:lnTo>
                    <a:pt x="2978" y="2224"/>
                  </a:lnTo>
                  <a:lnTo>
                    <a:pt x="2991" y="2206"/>
                  </a:lnTo>
                  <a:lnTo>
                    <a:pt x="3024" y="2168"/>
                  </a:lnTo>
                  <a:lnTo>
                    <a:pt x="3049" y="2131"/>
                  </a:lnTo>
                  <a:lnTo>
                    <a:pt x="3067" y="2093"/>
                  </a:lnTo>
                  <a:lnTo>
                    <a:pt x="3077" y="2055"/>
                  </a:lnTo>
                  <a:lnTo>
                    <a:pt x="3079" y="2017"/>
                  </a:lnTo>
                  <a:lnTo>
                    <a:pt x="3077" y="1991"/>
                  </a:lnTo>
                  <a:lnTo>
                    <a:pt x="3072" y="1968"/>
                  </a:lnTo>
                  <a:lnTo>
                    <a:pt x="3063" y="1946"/>
                  </a:lnTo>
                  <a:lnTo>
                    <a:pt x="3054" y="1926"/>
                  </a:lnTo>
                  <a:lnTo>
                    <a:pt x="3044" y="1908"/>
                  </a:lnTo>
                  <a:lnTo>
                    <a:pt x="3034" y="1892"/>
                  </a:lnTo>
                  <a:lnTo>
                    <a:pt x="3023" y="1879"/>
                  </a:lnTo>
                  <a:lnTo>
                    <a:pt x="3015" y="1867"/>
                  </a:lnTo>
                  <a:lnTo>
                    <a:pt x="3008" y="1859"/>
                  </a:lnTo>
                  <a:lnTo>
                    <a:pt x="3003" y="1854"/>
                  </a:lnTo>
                  <a:lnTo>
                    <a:pt x="3001" y="1853"/>
                  </a:lnTo>
                  <a:lnTo>
                    <a:pt x="2986" y="1836"/>
                  </a:lnTo>
                  <a:lnTo>
                    <a:pt x="2975" y="1815"/>
                  </a:lnTo>
                  <a:lnTo>
                    <a:pt x="2969" y="1795"/>
                  </a:lnTo>
                  <a:lnTo>
                    <a:pt x="2969" y="1772"/>
                  </a:lnTo>
                  <a:lnTo>
                    <a:pt x="2974" y="1751"/>
                  </a:lnTo>
                  <a:lnTo>
                    <a:pt x="2985" y="1730"/>
                  </a:lnTo>
                  <a:lnTo>
                    <a:pt x="2988" y="1725"/>
                  </a:lnTo>
                  <a:lnTo>
                    <a:pt x="2993" y="1715"/>
                  </a:lnTo>
                  <a:lnTo>
                    <a:pt x="2999" y="1702"/>
                  </a:lnTo>
                  <a:lnTo>
                    <a:pt x="3005" y="1685"/>
                  </a:lnTo>
                  <a:lnTo>
                    <a:pt x="3011" y="1668"/>
                  </a:lnTo>
                  <a:lnTo>
                    <a:pt x="3016" y="1646"/>
                  </a:lnTo>
                  <a:lnTo>
                    <a:pt x="3019" y="1624"/>
                  </a:lnTo>
                  <a:lnTo>
                    <a:pt x="3020" y="1599"/>
                  </a:lnTo>
                  <a:lnTo>
                    <a:pt x="3018" y="1574"/>
                  </a:lnTo>
                  <a:lnTo>
                    <a:pt x="3011" y="1549"/>
                  </a:lnTo>
                  <a:lnTo>
                    <a:pt x="3000" y="1523"/>
                  </a:lnTo>
                  <a:lnTo>
                    <a:pt x="2984" y="1498"/>
                  </a:lnTo>
                  <a:lnTo>
                    <a:pt x="2960" y="1473"/>
                  </a:lnTo>
                  <a:lnTo>
                    <a:pt x="2935" y="1453"/>
                  </a:lnTo>
                  <a:lnTo>
                    <a:pt x="2907" y="1437"/>
                  </a:lnTo>
                  <a:lnTo>
                    <a:pt x="2874" y="1424"/>
                  </a:lnTo>
                  <a:lnTo>
                    <a:pt x="2838" y="1413"/>
                  </a:lnTo>
                  <a:lnTo>
                    <a:pt x="2799" y="1403"/>
                  </a:lnTo>
                  <a:lnTo>
                    <a:pt x="2757" y="1396"/>
                  </a:lnTo>
                  <a:lnTo>
                    <a:pt x="2713" y="1391"/>
                  </a:lnTo>
                  <a:lnTo>
                    <a:pt x="2668" y="1388"/>
                  </a:lnTo>
                  <a:lnTo>
                    <a:pt x="2622" y="1386"/>
                  </a:lnTo>
                  <a:lnTo>
                    <a:pt x="2575" y="1386"/>
                  </a:lnTo>
                  <a:lnTo>
                    <a:pt x="2527" y="1388"/>
                  </a:lnTo>
                  <a:lnTo>
                    <a:pt x="2480" y="1390"/>
                  </a:lnTo>
                  <a:lnTo>
                    <a:pt x="2433" y="1394"/>
                  </a:lnTo>
                  <a:lnTo>
                    <a:pt x="2388" y="1399"/>
                  </a:lnTo>
                  <a:lnTo>
                    <a:pt x="2343" y="1405"/>
                  </a:lnTo>
                  <a:lnTo>
                    <a:pt x="2301" y="1412"/>
                  </a:lnTo>
                  <a:lnTo>
                    <a:pt x="2260" y="1419"/>
                  </a:lnTo>
                  <a:lnTo>
                    <a:pt x="2223" y="1427"/>
                  </a:lnTo>
                  <a:lnTo>
                    <a:pt x="2218" y="1428"/>
                  </a:lnTo>
                  <a:lnTo>
                    <a:pt x="2214" y="1429"/>
                  </a:lnTo>
                  <a:lnTo>
                    <a:pt x="2155" y="1439"/>
                  </a:lnTo>
                  <a:lnTo>
                    <a:pt x="2091" y="1453"/>
                  </a:lnTo>
                  <a:lnTo>
                    <a:pt x="2071" y="1459"/>
                  </a:lnTo>
                  <a:lnTo>
                    <a:pt x="2049" y="1462"/>
                  </a:lnTo>
                  <a:lnTo>
                    <a:pt x="2027" y="1463"/>
                  </a:lnTo>
                  <a:lnTo>
                    <a:pt x="2004" y="1460"/>
                  </a:lnTo>
                  <a:lnTo>
                    <a:pt x="1981" y="1452"/>
                  </a:lnTo>
                  <a:lnTo>
                    <a:pt x="1959" y="1441"/>
                  </a:lnTo>
                  <a:lnTo>
                    <a:pt x="1938" y="1426"/>
                  </a:lnTo>
                  <a:lnTo>
                    <a:pt x="1920" y="1407"/>
                  </a:lnTo>
                  <a:lnTo>
                    <a:pt x="1906" y="1387"/>
                  </a:lnTo>
                  <a:lnTo>
                    <a:pt x="1895" y="1362"/>
                  </a:lnTo>
                  <a:lnTo>
                    <a:pt x="1886" y="1336"/>
                  </a:lnTo>
                  <a:lnTo>
                    <a:pt x="1880" y="1305"/>
                  </a:lnTo>
                  <a:lnTo>
                    <a:pt x="1875" y="1271"/>
                  </a:lnTo>
                  <a:lnTo>
                    <a:pt x="1875" y="1234"/>
                  </a:lnTo>
                  <a:lnTo>
                    <a:pt x="1877" y="1193"/>
                  </a:lnTo>
                  <a:lnTo>
                    <a:pt x="1883" y="1148"/>
                  </a:lnTo>
                  <a:lnTo>
                    <a:pt x="1891" y="1100"/>
                  </a:lnTo>
                  <a:lnTo>
                    <a:pt x="1901" y="1047"/>
                  </a:lnTo>
                  <a:lnTo>
                    <a:pt x="1914" y="991"/>
                  </a:lnTo>
                  <a:lnTo>
                    <a:pt x="1931" y="930"/>
                  </a:lnTo>
                  <a:lnTo>
                    <a:pt x="1950" y="865"/>
                  </a:lnTo>
                  <a:lnTo>
                    <a:pt x="1973" y="796"/>
                  </a:lnTo>
                  <a:lnTo>
                    <a:pt x="1992" y="732"/>
                  </a:lnTo>
                  <a:lnTo>
                    <a:pt x="2007" y="673"/>
                  </a:lnTo>
                  <a:lnTo>
                    <a:pt x="2020" y="617"/>
                  </a:lnTo>
                  <a:lnTo>
                    <a:pt x="2028" y="562"/>
                  </a:lnTo>
                  <a:lnTo>
                    <a:pt x="2032" y="512"/>
                  </a:lnTo>
                  <a:lnTo>
                    <a:pt x="2033" y="465"/>
                  </a:lnTo>
                  <a:lnTo>
                    <a:pt x="2030" y="422"/>
                  </a:lnTo>
                  <a:lnTo>
                    <a:pt x="2023" y="382"/>
                  </a:lnTo>
                  <a:lnTo>
                    <a:pt x="2013" y="345"/>
                  </a:lnTo>
                  <a:lnTo>
                    <a:pt x="1999" y="312"/>
                  </a:lnTo>
                  <a:lnTo>
                    <a:pt x="1981" y="284"/>
                  </a:lnTo>
                  <a:lnTo>
                    <a:pt x="1961" y="260"/>
                  </a:lnTo>
                  <a:lnTo>
                    <a:pt x="1941" y="242"/>
                  </a:lnTo>
                  <a:lnTo>
                    <a:pt x="1918" y="226"/>
                  </a:lnTo>
                  <a:lnTo>
                    <a:pt x="1896" y="214"/>
                  </a:lnTo>
                  <a:lnTo>
                    <a:pt x="1873" y="205"/>
                  </a:lnTo>
                  <a:lnTo>
                    <a:pt x="1851" y="198"/>
                  </a:lnTo>
                  <a:lnTo>
                    <a:pt x="1830" y="194"/>
                  </a:lnTo>
                  <a:lnTo>
                    <a:pt x="1812" y="191"/>
                  </a:lnTo>
                  <a:lnTo>
                    <a:pt x="1796" y="190"/>
                  </a:lnTo>
                  <a:lnTo>
                    <a:pt x="1782" y="189"/>
                  </a:lnTo>
                  <a:close/>
                  <a:moveTo>
                    <a:pt x="1778" y="0"/>
                  </a:moveTo>
                  <a:lnTo>
                    <a:pt x="1793" y="0"/>
                  </a:lnTo>
                  <a:lnTo>
                    <a:pt x="1812" y="1"/>
                  </a:lnTo>
                  <a:lnTo>
                    <a:pt x="1835" y="3"/>
                  </a:lnTo>
                  <a:lnTo>
                    <a:pt x="1860" y="7"/>
                  </a:lnTo>
                  <a:lnTo>
                    <a:pt x="1888" y="13"/>
                  </a:lnTo>
                  <a:lnTo>
                    <a:pt x="1918" y="22"/>
                  </a:lnTo>
                  <a:lnTo>
                    <a:pt x="1949" y="32"/>
                  </a:lnTo>
                  <a:lnTo>
                    <a:pt x="1982" y="46"/>
                  </a:lnTo>
                  <a:lnTo>
                    <a:pt x="2015" y="64"/>
                  </a:lnTo>
                  <a:lnTo>
                    <a:pt x="2046" y="84"/>
                  </a:lnTo>
                  <a:lnTo>
                    <a:pt x="2078" y="110"/>
                  </a:lnTo>
                  <a:lnTo>
                    <a:pt x="2108" y="139"/>
                  </a:lnTo>
                  <a:lnTo>
                    <a:pt x="2136" y="174"/>
                  </a:lnTo>
                  <a:lnTo>
                    <a:pt x="2162" y="214"/>
                  </a:lnTo>
                  <a:lnTo>
                    <a:pt x="2182" y="257"/>
                  </a:lnTo>
                  <a:lnTo>
                    <a:pt x="2200" y="303"/>
                  </a:lnTo>
                  <a:lnTo>
                    <a:pt x="2212" y="352"/>
                  </a:lnTo>
                  <a:lnTo>
                    <a:pt x="2220" y="405"/>
                  </a:lnTo>
                  <a:lnTo>
                    <a:pt x="2223" y="460"/>
                  </a:lnTo>
                  <a:lnTo>
                    <a:pt x="2223" y="519"/>
                  </a:lnTo>
                  <a:lnTo>
                    <a:pt x="2218" y="581"/>
                  </a:lnTo>
                  <a:lnTo>
                    <a:pt x="2208" y="645"/>
                  </a:lnTo>
                  <a:lnTo>
                    <a:pt x="2195" y="713"/>
                  </a:lnTo>
                  <a:lnTo>
                    <a:pt x="2176" y="784"/>
                  </a:lnTo>
                  <a:lnTo>
                    <a:pt x="2154" y="856"/>
                  </a:lnTo>
                  <a:lnTo>
                    <a:pt x="2136" y="913"/>
                  </a:lnTo>
                  <a:lnTo>
                    <a:pt x="2121" y="964"/>
                  </a:lnTo>
                  <a:lnTo>
                    <a:pt x="2108" y="1010"/>
                  </a:lnTo>
                  <a:lnTo>
                    <a:pt x="2097" y="1052"/>
                  </a:lnTo>
                  <a:lnTo>
                    <a:pt x="2088" y="1090"/>
                  </a:lnTo>
                  <a:lnTo>
                    <a:pt x="2081" y="1124"/>
                  </a:lnTo>
                  <a:lnTo>
                    <a:pt x="2075" y="1153"/>
                  </a:lnTo>
                  <a:lnTo>
                    <a:pt x="2071" y="1180"/>
                  </a:lnTo>
                  <a:lnTo>
                    <a:pt x="2069" y="1204"/>
                  </a:lnTo>
                  <a:lnTo>
                    <a:pt x="2067" y="1223"/>
                  </a:lnTo>
                  <a:lnTo>
                    <a:pt x="2066" y="1240"/>
                  </a:lnTo>
                  <a:lnTo>
                    <a:pt x="2066" y="1255"/>
                  </a:lnTo>
                  <a:lnTo>
                    <a:pt x="2066" y="1266"/>
                  </a:lnTo>
                  <a:lnTo>
                    <a:pt x="2122" y="1254"/>
                  </a:lnTo>
                  <a:lnTo>
                    <a:pt x="2176" y="1244"/>
                  </a:lnTo>
                  <a:lnTo>
                    <a:pt x="2177" y="1244"/>
                  </a:lnTo>
                  <a:lnTo>
                    <a:pt x="2182" y="1243"/>
                  </a:lnTo>
                  <a:lnTo>
                    <a:pt x="2193" y="1240"/>
                  </a:lnTo>
                  <a:lnTo>
                    <a:pt x="2208" y="1237"/>
                  </a:lnTo>
                  <a:lnTo>
                    <a:pt x="2228" y="1233"/>
                  </a:lnTo>
                  <a:lnTo>
                    <a:pt x="2254" y="1229"/>
                  </a:lnTo>
                  <a:lnTo>
                    <a:pt x="2284" y="1224"/>
                  </a:lnTo>
                  <a:lnTo>
                    <a:pt x="2316" y="1219"/>
                  </a:lnTo>
                  <a:lnTo>
                    <a:pt x="2353" y="1214"/>
                  </a:lnTo>
                  <a:lnTo>
                    <a:pt x="2392" y="1210"/>
                  </a:lnTo>
                  <a:lnTo>
                    <a:pt x="2434" y="1206"/>
                  </a:lnTo>
                  <a:lnTo>
                    <a:pt x="2478" y="1202"/>
                  </a:lnTo>
                  <a:lnTo>
                    <a:pt x="2523" y="1199"/>
                  </a:lnTo>
                  <a:lnTo>
                    <a:pt x="2600" y="1197"/>
                  </a:lnTo>
                  <a:lnTo>
                    <a:pt x="2672" y="1198"/>
                  </a:lnTo>
                  <a:lnTo>
                    <a:pt x="2740" y="1204"/>
                  </a:lnTo>
                  <a:lnTo>
                    <a:pt x="2803" y="1212"/>
                  </a:lnTo>
                  <a:lnTo>
                    <a:pt x="2863" y="1224"/>
                  </a:lnTo>
                  <a:lnTo>
                    <a:pt x="2917" y="1239"/>
                  </a:lnTo>
                  <a:lnTo>
                    <a:pt x="2967" y="1258"/>
                  </a:lnTo>
                  <a:lnTo>
                    <a:pt x="3012" y="1279"/>
                  </a:lnTo>
                  <a:lnTo>
                    <a:pt x="3052" y="1305"/>
                  </a:lnTo>
                  <a:lnTo>
                    <a:pt x="3088" y="1335"/>
                  </a:lnTo>
                  <a:lnTo>
                    <a:pt x="3121" y="1367"/>
                  </a:lnTo>
                  <a:lnTo>
                    <a:pt x="3147" y="1401"/>
                  </a:lnTo>
                  <a:lnTo>
                    <a:pt x="3169" y="1436"/>
                  </a:lnTo>
                  <a:lnTo>
                    <a:pt x="3185" y="1471"/>
                  </a:lnTo>
                  <a:lnTo>
                    <a:pt x="3197" y="1507"/>
                  </a:lnTo>
                  <a:lnTo>
                    <a:pt x="3205" y="1543"/>
                  </a:lnTo>
                  <a:lnTo>
                    <a:pt x="3209" y="1577"/>
                  </a:lnTo>
                  <a:lnTo>
                    <a:pt x="3210" y="1612"/>
                  </a:lnTo>
                  <a:lnTo>
                    <a:pt x="3208" y="1646"/>
                  </a:lnTo>
                  <a:lnTo>
                    <a:pt x="3203" y="1679"/>
                  </a:lnTo>
                  <a:lnTo>
                    <a:pt x="3196" y="1711"/>
                  </a:lnTo>
                  <a:lnTo>
                    <a:pt x="3187" y="1740"/>
                  </a:lnTo>
                  <a:lnTo>
                    <a:pt x="3178" y="1767"/>
                  </a:lnTo>
                  <a:lnTo>
                    <a:pt x="3195" y="1791"/>
                  </a:lnTo>
                  <a:lnTo>
                    <a:pt x="3213" y="1819"/>
                  </a:lnTo>
                  <a:lnTo>
                    <a:pt x="3229" y="1851"/>
                  </a:lnTo>
                  <a:lnTo>
                    <a:pt x="3243" y="1886"/>
                  </a:lnTo>
                  <a:lnTo>
                    <a:pt x="3256" y="1924"/>
                  </a:lnTo>
                  <a:lnTo>
                    <a:pt x="3265" y="1966"/>
                  </a:lnTo>
                  <a:lnTo>
                    <a:pt x="3269" y="2010"/>
                  </a:lnTo>
                  <a:lnTo>
                    <a:pt x="3268" y="2058"/>
                  </a:lnTo>
                  <a:lnTo>
                    <a:pt x="3261" y="2106"/>
                  </a:lnTo>
                  <a:lnTo>
                    <a:pt x="3247" y="2153"/>
                  </a:lnTo>
                  <a:lnTo>
                    <a:pt x="3228" y="2199"/>
                  </a:lnTo>
                  <a:lnTo>
                    <a:pt x="3202" y="2244"/>
                  </a:lnTo>
                  <a:lnTo>
                    <a:pt x="3171" y="2289"/>
                  </a:lnTo>
                  <a:lnTo>
                    <a:pt x="3181" y="2318"/>
                  </a:lnTo>
                  <a:lnTo>
                    <a:pt x="3189" y="2352"/>
                  </a:lnTo>
                  <a:lnTo>
                    <a:pt x="3196" y="2390"/>
                  </a:lnTo>
                  <a:lnTo>
                    <a:pt x="3200" y="2431"/>
                  </a:lnTo>
                  <a:lnTo>
                    <a:pt x="3200" y="2461"/>
                  </a:lnTo>
                  <a:lnTo>
                    <a:pt x="3198" y="2494"/>
                  </a:lnTo>
                  <a:lnTo>
                    <a:pt x="3194" y="2529"/>
                  </a:lnTo>
                  <a:lnTo>
                    <a:pt x="3186" y="2566"/>
                  </a:lnTo>
                  <a:lnTo>
                    <a:pt x="3175" y="2603"/>
                  </a:lnTo>
                  <a:lnTo>
                    <a:pt x="3158" y="2642"/>
                  </a:lnTo>
                  <a:lnTo>
                    <a:pt x="3138" y="2680"/>
                  </a:lnTo>
                  <a:lnTo>
                    <a:pt x="3111" y="2718"/>
                  </a:lnTo>
                  <a:lnTo>
                    <a:pt x="3079" y="2757"/>
                  </a:lnTo>
                  <a:lnTo>
                    <a:pt x="3041" y="2796"/>
                  </a:lnTo>
                  <a:lnTo>
                    <a:pt x="3044" y="2826"/>
                  </a:lnTo>
                  <a:lnTo>
                    <a:pt x="3045" y="2860"/>
                  </a:lnTo>
                  <a:lnTo>
                    <a:pt x="3044" y="2897"/>
                  </a:lnTo>
                  <a:lnTo>
                    <a:pt x="3038" y="2937"/>
                  </a:lnTo>
                  <a:lnTo>
                    <a:pt x="3029" y="2979"/>
                  </a:lnTo>
                  <a:lnTo>
                    <a:pt x="3013" y="3022"/>
                  </a:lnTo>
                  <a:lnTo>
                    <a:pt x="2993" y="3066"/>
                  </a:lnTo>
                  <a:lnTo>
                    <a:pt x="2968" y="3105"/>
                  </a:lnTo>
                  <a:lnTo>
                    <a:pt x="2940" y="3141"/>
                  </a:lnTo>
                  <a:lnTo>
                    <a:pt x="2906" y="3175"/>
                  </a:lnTo>
                  <a:lnTo>
                    <a:pt x="2869" y="3206"/>
                  </a:lnTo>
                  <a:lnTo>
                    <a:pt x="2827" y="3235"/>
                  </a:lnTo>
                  <a:lnTo>
                    <a:pt x="2781" y="3261"/>
                  </a:lnTo>
                  <a:lnTo>
                    <a:pt x="2731" y="3284"/>
                  </a:lnTo>
                  <a:lnTo>
                    <a:pt x="2677" y="3304"/>
                  </a:lnTo>
                  <a:lnTo>
                    <a:pt x="2618" y="3323"/>
                  </a:lnTo>
                  <a:lnTo>
                    <a:pt x="2556" y="3338"/>
                  </a:lnTo>
                  <a:lnTo>
                    <a:pt x="2499" y="3348"/>
                  </a:lnTo>
                  <a:lnTo>
                    <a:pt x="2437" y="3357"/>
                  </a:lnTo>
                  <a:lnTo>
                    <a:pt x="2372" y="3363"/>
                  </a:lnTo>
                  <a:lnTo>
                    <a:pt x="2302" y="3366"/>
                  </a:lnTo>
                  <a:lnTo>
                    <a:pt x="2228" y="3367"/>
                  </a:lnTo>
                  <a:lnTo>
                    <a:pt x="2154" y="3366"/>
                  </a:lnTo>
                  <a:lnTo>
                    <a:pt x="2075" y="3363"/>
                  </a:lnTo>
                  <a:lnTo>
                    <a:pt x="1993" y="3358"/>
                  </a:lnTo>
                  <a:lnTo>
                    <a:pt x="1920" y="3359"/>
                  </a:lnTo>
                  <a:lnTo>
                    <a:pt x="1848" y="3359"/>
                  </a:lnTo>
                  <a:lnTo>
                    <a:pt x="1776" y="3358"/>
                  </a:lnTo>
                  <a:lnTo>
                    <a:pt x="1707" y="3356"/>
                  </a:lnTo>
                  <a:lnTo>
                    <a:pt x="1638" y="3353"/>
                  </a:lnTo>
                  <a:lnTo>
                    <a:pt x="1572" y="3350"/>
                  </a:lnTo>
                  <a:lnTo>
                    <a:pt x="1508" y="3346"/>
                  </a:lnTo>
                  <a:lnTo>
                    <a:pt x="1447" y="3342"/>
                  </a:lnTo>
                  <a:lnTo>
                    <a:pt x="1388" y="3338"/>
                  </a:lnTo>
                  <a:lnTo>
                    <a:pt x="1333" y="3334"/>
                  </a:lnTo>
                  <a:lnTo>
                    <a:pt x="1282" y="3330"/>
                  </a:lnTo>
                  <a:lnTo>
                    <a:pt x="1236" y="3326"/>
                  </a:lnTo>
                  <a:lnTo>
                    <a:pt x="1193" y="3322"/>
                  </a:lnTo>
                  <a:lnTo>
                    <a:pt x="1156" y="3318"/>
                  </a:lnTo>
                  <a:lnTo>
                    <a:pt x="1124" y="3315"/>
                  </a:lnTo>
                  <a:lnTo>
                    <a:pt x="1098" y="3311"/>
                  </a:lnTo>
                  <a:lnTo>
                    <a:pt x="1077" y="3308"/>
                  </a:lnTo>
                  <a:lnTo>
                    <a:pt x="1063" y="3307"/>
                  </a:lnTo>
                  <a:lnTo>
                    <a:pt x="1055" y="3306"/>
                  </a:lnTo>
                  <a:lnTo>
                    <a:pt x="890" y="3286"/>
                  </a:lnTo>
                  <a:lnTo>
                    <a:pt x="860" y="3304"/>
                  </a:lnTo>
                  <a:lnTo>
                    <a:pt x="828" y="3320"/>
                  </a:lnTo>
                  <a:lnTo>
                    <a:pt x="794" y="3331"/>
                  </a:lnTo>
                  <a:lnTo>
                    <a:pt x="758" y="3337"/>
                  </a:lnTo>
                  <a:lnTo>
                    <a:pt x="721" y="3340"/>
                  </a:lnTo>
                  <a:lnTo>
                    <a:pt x="293" y="3340"/>
                  </a:lnTo>
                  <a:lnTo>
                    <a:pt x="249" y="3337"/>
                  </a:lnTo>
                  <a:lnTo>
                    <a:pt x="208" y="3328"/>
                  </a:lnTo>
                  <a:lnTo>
                    <a:pt x="169" y="3312"/>
                  </a:lnTo>
                  <a:lnTo>
                    <a:pt x="133" y="3293"/>
                  </a:lnTo>
                  <a:lnTo>
                    <a:pt x="100" y="3268"/>
                  </a:lnTo>
                  <a:lnTo>
                    <a:pt x="72" y="3239"/>
                  </a:lnTo>
                  <a:lnTo>
                    <a:pt x="47" y="3206"/>
                  </a:lnTo>
                  <a:lnTo>
                    <a:pt x="27" y="3170"/>
                  </a:lnTo>
                  <a:lnTo>
                    <a:pt x="12" y="3131"/>
                  </a:lnTo>
                  <a:lnTo>
                    <a:pt x="3" y="3090"/>
                  </a:lnTo>
                  <a:lnTo>
                    <a:pt x="0" y="3047"/>
                  </a:lnTo>
                  <a:lnTo>
                    <a:pt x="0" y="1902"/>
                  </a:lnTo>
                  <a:lnTo>
                    <a:pt x="3" y="1859"/>
                  </a:lnTo>
                  <a:lnTo>
                    <a:pt x="12" y="1818"/>
                  </a:lnTo>
                  <a:lnTo>
                    <a:pt x="27" y="1779"/>
                  </a:lnTo>
                  <a:lnTo>
                    <a:pt x="47" y="1743"/>
                  </a:lnTo>
                  <a:lnTo>
                    <a:pt x="72" y="1711"/>
                  </a:lnTo>
                  <a:lnTo>
                    <a:pt x="100" y="1682"/>
                  </a:lnTo>
                  <a:lnTo>
                    <a:pt x="133" y="1657"/>
                  </a:lnTo>
                  <a:lnTo>
                    <a:pt x="169" y="1637"/>
                  </a:lnTo>
                  <a:lnTo>
                    <a:pt x="208" y="1622"/>
                  </a:lnTo>
                  <a:lnTo>
                    <a:pt x="249" y="1613"/>
                  </a:lnTo>
                  <a:lnTo>
                    <a:pt x="293" y="1609"/>
                  </a:lnTo>
                  <a:lnTo>
                    <a:pt x="721" y="1609"/>
                  </a:lnTo>
                  <a:lnTo>
                    <a:pt x="758" y="1612"/>
                  </a:lnTo>
                  <a:lnTo>
                    <a:pt x="794" y="1618"/>
                  </a:lnTo>
                  <a:lnTo>
                    <a:pt x="829" y="1630"/>
                  </a:lnTo>
                  <a:lnTo>
                    <a:pt x="860" y="1645"/>
                  </a:lnTo>
                  <a:lnTo>
                    <a:pt x="880" y="1605"/>
                  </a:lnTo>
                  <a:lnTo>
                    <a:pt x="903" y="1564"/>
                  </a:lnTo>
                  <a:lnTo>
                    <a:pt x="930" y="1521"/>
                  </a:lnTo>
                  <a:lnTo>
                    <a:pt x="962" y="1479"/>
                  </a:lnTo>
                  <a:lnTo>
                    <a:pt x="999" y="1438"/>
                  </a:lnTo>
                  <a:lnTo>
                    <a:pt x="1002" y="1434"/>
                  </a:lnTo>
                  <a:lnTo>
                    <a:pt x="1006" y="1431"/>
                  </a:lnTo>
                  <a:lnTo>
                    <a:pt x="1010" y="1428"/>
                  </a:lnTo>
                  <a:lnTo>
                    <a:pt x="1043" y="1399"/>
                  </a:lnTo>
                  <a:lnTo>
                    <a:pt x="1076" y="1364"/>
                  </a:lnTo>
                  <a:lnTo>
                    <a:pt x="1111" y="1324"/>
                  </a:lnTo>
                  <a:lnTo>
                    <a:pt x="1145" y="1279"/>
                  </a:lnTo>
                  <a:lnTo>
                    <a:pt x="1179" y="1230"/>
                  </a:lnTo>
                  <a:lnTo>
                    <a:pt x="1213" y="1178"/>
                  </a:lnTo>
                  <a:lnTo>
                    <a:pt x="1246" y="1122"/>
                  </a:lnTo>
                  <a:lnTo>
                    <a:pt x="1280" y="1063"/>
                  </a:lnTo>
                  <a:lnTo>
                    <a:pt x="1313" y="1004"/>
                  </a:lnTo>
                  <a:lnTo>
                    <a:pt x="1344" y="942"/>
                  </a:lnTo>
                  <a:lnTo>
                    <a:pt x="1375" y="881"/>
                  </a:lnTo>
                  <a:lnTo>
                    <a:pt x="1405" y="819"/>
                  </a:lnTo>
                  <a:lnTo>
                    <a:pt x="1432" y="758"/>
                  </a:lnTo>
                  <a:lnTo>
                    <a:pt x="1460" y="698"/>
                  </a:lnTo>
                  <a:lnTo>
                    <a:pt x="1486" y="640"/>
                  </a:lnTo>
                  <a:lnTo>
                    <a:pt x="1509" y="584"/>
                  </a:lnTo>
                  <a:lnTo>
                    <a:pt x="1531" y="532"/>
                  </a:lnTo>
                  <a:lnTo>
                    <a:pt x="1550" y="483"/>
                  </a:lnTo>
                  <a:lnTo>
                    <a:pt x="1567" y="437"/>
                  </a:lnTo>
                  <a:lnTo>
                    <a:pt x="1583" y="398"/>
                  </a:lnTo>
                  <a:lnTo>
                    <a:pt x="1581" y="375"/>
                  </a:lnTo>
                  <a:lnTo>
                    <a:pt x="1578" y="347"/>
                  </a:lnTo>
                  <a:lnTo>
                    <a:pt x="1577" y="318"/>
                  </a:lnTo>
                  <a:lnTo>
                    <a:pt x="1577" y="286"/>
                  </a:lnTo>
                  <a:lnTo>
                    <a:pt x="1578" y="252"/>
                  </a:lnTo>
                  <a:lnTo>
                    <a:pt x="1582" y="217"/>
                  </a:lnTo>
                  <a:lnTo>
                    <a:pt x="1587" y="183"/>
                  </a:lnTo>
                  <a:lnTo>
                    <a:pt x="1596" y="150"/>
                  </a:lnTo>
                  <a:lnTo>
                    <a:pt x="1607" y="118"/>
                  </a:lnTo>
                  <a:lnTo>
                    <a:pt x="1623" y="88"/>
                  </a:lnTo>
                  <a:lnTo>
                    <a:pt x="1642" y="62"/>
                  </a:lnTo>
                  <a:lnTo>
                    <a:pt x="1665" y="40"/>
                  </a:lnTo>
                  <a:lnTo>
                    <a:pt x="1689" y="23"/>
                  </a:lnTo>
                  <a:lnTo>
                    <a:pt x="1717" y="10"/>
                  </a:lnTo>
                  <a:lnTo>
                    <a:pt x="1747" y="2"/>
                  </a:lnTo>
                  <a:lnTo>
                    <a:pt x="1778" y="0"/>
                  </a:lnTo>
                  <a:close/>
                </a:path>
              </a:pathLst>
            </a:custGeom>
            <a:solidFill>
              <a:schemeClr val="bg1"/>
            </a:solidFill>
            <a:ln w="0">
              <a:noFill/>
              <a:prstDash val="solid"/>
              <a:round/>
            </a:ln>
          </p:spPr>
          <p:txBody>
            <a:bodyPr vert="horz" wrap="square" lIns="91440" tIns="45720" rIns="91440" bIns="45720" numCol="1" anchor="t" anchorCtr="0" compatLnSpc="1"/>
            <a:lstStyle/>
            <a:p>
              <a:endParaRPr lang="en-US" sz="2000">
                <a:cs typeface="+mn-ea"/>
                <a:sym typeface="+mn-lt"/>
              </a:endParaRPr>
            </a:p>
          </p:txBody>
        </p:sp>
      </p:grpSp>
      <p:grpSp>
        <p:nvGrpSpPr>
          <p:cNvPr id="48" name="Group 6"/>
          <p:cNvGrpSpPr/>
          <p:nvPr/>
        </p:nvGrpSpPr>
        <p:grpSpPr>
          <a:xfrm>
            <a:off x="6757897" y="4553891"/>
            <a:ext cx="573477" cy="573477"/>
            <a:chOff x="6757897" y="4558654"/>
            <a:chExt cx="573477" cy="573477"/>
          </a:xfrm>
        </p:grpSpPr>
        <p:sp>
          <p:nvSpPr>
            <p:cNvPr id="49" name="Oval 59"/>
            <p:cNvSpPr>
              <a:spLocks noChangeArrowheads="1"/>
            </p:cNvSpPr>
            <p:nvPr/>
          </p:nvSpPr>
          <p:spPr bwMode="auto">
            <a:xfrm>
              <a:off x="6757897" y="4558654"/>
              <a:ext cx="573477" cy="573477"/>
            </a:xfrm>
            <a:prstGeom prst="ellipse">
              <a:avLst/>
            </a:prstGeom>
            <a:solidFill>
              <a:srgbClr val="00B0F0"/>
            </a:solidFill>
            <a:ln>
              <a:noFill/>
            </a:ln>
          </p:spPr>
          <p:txBody>
            <a:bodyPr vert="horz" wrap="square" lIns="91440" tIns="45720" rIns="91440" bIns="45720" numCol="1" anchor="t" anchorCtr="0" compatLnSpc="1"/>
            <a:lstStyle/>
            <a:p>
              <a:endParaRPr lang="en-US" sz="2000">
                <a:cs typeface="+mn-ea"/>
                <a:sym typeface="+mn-lt"/>
              </a:endParaRPr>
            </a:p>
          </p:txBody>
        </p:sp>
        <p:grpSp>
          <p:nvGrpSpPr>
            <p:cNvPr id="50" name="Group 79"/>
            <p:cNvGrpSpPr/>
            <p:nvPr/>
          </p:nvGrpSpPr>
          <p:grpSpPr>
            <a:xfrm>
              <a:off x="6916008" y="4694511"/>
              <a:ext cx="257254" cy="301762"/>
              <a:chOff x="1671638" y="5013325"/>
              <a:chExt cx="458787" cy="538162"/>
            </a:xfrm>
            <a:solidFill>
              <a:schemeClr val="bg1"/>
            </a:solidFill>
          </p:grpSpPr>
          <p:sp>
            <p:nvSpPr>
              <p:cNvPr id="51" name="Freeform 211"/>
              <p:cNvSpPr>
                <a:spLocks noEditPoints="1"/>
              </p:cNvSpPr>
              <p:nvPr/>
            </p:nvSpPr>
            <p:spPr bwMode="auto">
              <a:xfrm>
                <a:off x="1784350" y="5013325"/>
                <a:ext cx="233362" cy="290512"/>
              </a:xfrm>
              <a:custGeom>
                <a:avLst/>
                <a:gdLst>
                  <a:gd name="T0" fmla="*/ 662 w 1465"/>
                  <a:gd name="T1" fmla="*/ 193 h 1829"/>
                  <a:gd name="T2" fmla="*/ 555 w 1465"/>
                  <a:gd name="T3" fmla="*/ 214 h 1829"/>
                  <a:gd name="T4" fmla="*/ 441 w 1465"/>
                  <a:gd name="T5" fmla="*/ 263 h 1829"/>
                  <a:gd name="T6" fmla="*/ 332 w 1465"/>
                  <a:gd name="T7" fmla="*/ 351 h 1829"/>
                  <a:gd name="T8" fmla="*/ 247 w 1465"/>
                  <a:gd name="T9" fmla="*/ 489 h 1829"/>
                  <a:gd name="T10" fmla="*/ 199 w 1465"/>
                  <a:gd name="T11" fmla="*/ 688 h 1829"/>
                  <a:gd name="T12" fmla="*/ 193 w 1465"/>
                  <a:gd name="T13" fmla="*/ 755 h 1829"/>
                  <a:gd name="T14" fmla="*/ 190 w 1465"/>
                  <a:gd name="T15" fmla="*/ 808 h 1829"/>
                  <a:gd name="T16" fmla="*/ 190 w 1465"/>
                  <a:gd name="T17" fmla="*/ 943 h 1829"/>
                  <a:gd name="T18" fmla="*/ 209 w 1465"/>
                  <a:gd name="T19" fmla="*/ 1123 h 1829"/>
                  <a:gd name="T20" fmla="*/ 264 w 1465"/>
                  <a:gd name="T21" fmla="*/ 1317 h 1829"/>
                  <a:gd name="T22" fmla="*/ 367 w 1465"/>
                  <a:gd name="T23" fmla="*/ 1489 h 1829"/>
                  <a:gd name="T24" fmla="*/ 523 w 1465"/>
                  <a:gd name="T25" fmla="*/ 1601 h 1829"/>
                  <a:gd name="T26" fmla="*/ 729 w 1465"/>
                  <a:gd name="T27" fmla="*/ 1639 h 1829"/>
                  <a:gd name="T28" fmla="*/ 895 w 1465"/>
                  <a:gd name="T29" fmla="*/ 1617 h 1829"/>
                  <a:gd name="T30" fmla="*/ 1063 w 1465"/>
                  <a:gd name="T31" fmla="*/ 1524 h 1829"/>
                  <a:gd name="T32" fmla="*/ 1181 w 1465"/>
                  <a:gd name="T33" fmla="*/ 1363 h 1829"/>
                  <a:gd name="T34" fmla="*/ 1246 w 1465"/>
                  <a:gd name="T35" fmla="*/ 1172 h 1829"/>
                  <a:gd name="T36" fmla="*/ 1272 w 1465"/>
                  <a:gd name="T37" fmla="*/ 985 h 1829"/>
                  <a:gd name="T38" fmla="*/ 1276 w 1465"/>
                  <a:gd name="T39" fmla="*/ 836 h 1829"/>
                  <a:gd name="T40" fmla="*/ 1272 w 1465"/>
                  <a:gd name="T41" fmla="*/ 759 h 1829"/>
                  <a:gd name="T42" fmla="*/ 1270 w 1465"/>
                  <a:gd name="T43" fmla="*/ 748 h 1829"/>
                  <a:gd name="T44" fmla="*/ 1234 w 1465"/>
                  <a:gd name="T45" fmla="*/ 534 h 1829"/>
                  <a:gd name="T46" fmla="*/ 1156 w 1465"/>
                  <a:gd name="T47" fmla="*/ 383 h 1829"/>
                  <a:gd name="T48" fmla="*/ 1052 w 1465"/>
                  <a:gd name="T49" fmla="*/ 282 h 1829"/>
                  <a:gd name="T50" fmla="*/ 934 w 1465"/>
                  <a:gd name="T51" fmla="*/ 223 h 1829"/>
                  <a:gd name="T52" fmla="*/ 817 w 1465"/>
                  <a:gd name="T53" fmla="*/ 197 h 1829"/>
                  <a:gd name="T54" fmla="*/ 728 w 1465"/>
                  <a:gd name="T55" fmla="*/ 190 h 1829"/>
                  <a:gd name="T56" fmla="*/ 878 w 1465"/>
                  <a:gd name="T57" fmla="*/ 13 h 1829"/>
                  <a:gd name="T58" fmla="*/ 1119 w 1465"/>
                  <a:gd name="T59" fmla="*/ 99 h 1829"/>
                  <a:gd name="T60" fmla="*/ 1225 w 1465"/>
                  <a:gd name="T61" fmla="*/ 176 h 1829"/>
                  <a:gd name="T62" fmla="*/ 1326 w 1465"/>
                  <a:gd name="T63" fmla="*/ 292 h 1829"/>
                  <a:gd name="T64" fmla="*/ 1407 w 1465"/>
                  <a:gd name="T65" fmla="*/ 454 h 1829"/>
                  <a:gd name="T66" fmla="*/ 1455 w 1465"/>
                  <a:gd name="T67" fmla="*/ 673 h 1829"/>
                  <a:gd name="T68" fmla="*/ 1463 w 1465"/>
                  <a:gd name="T69" fmla="*/ 789 h 1829"/>
                  <a:gd name="T70" fmla="*/ 1464 w 1465"/>
                  <a:gd name="T71" fmla="*/ 933 h 1829"/>
                  <a:gd name="T72" fmla="*/ 1445 w 1465"/>
                  <a:gd name="T73" fmla="*/ 1134 h 1829"/>
                  <a:gd name="T74" fmla="*/ 1388 w 1465"/>
                  <a:gd name="T75" fmla="*/ 1356 h 1829"/>
                  <a:gd name="T76" fmla="*/ 1277 w 1465"/>
                  <a:gd name="T77" fmla="*/ 1568 h 1829"/>
                  <a:gd name="T78" fmla="*/ 1102 w 1465"/>
                  <a:gd name="T79" fmla="*/ 1731 h 1829"/>
                  <a:gd name="T80" fmla="*/ 874 w 1465"/>
                  <a:gd name="T81" fmla="*/ 1817 h 1829"/>
                  <a:gd name="T82" fmla="*/ 653 w 1465"/>
                  <a:gd name="T83" fmla="*/ 1826 h 1829"/>
                  <a:gd name="T84" fmla="*/ 415 w 1465"/>
                  <a:gd name="T85" fmla="*/ 1760 h 1829"/>
                  <a:gd name="T86" fmla="*/ 226 w 1465"/>
                  <a:gd name="T87" fmla="*/ 1615 h 1829"/>
                  <a:gd name="T88" fmla="*/ 99 w 1465"/>
                  <a:gd name="T89" fmla="*/ 1412 h 1829"/>
                  <a:gd name="T90" fmla="*/ 31 w 1465"/>
                  <a:gd name="T91" fmla="*/ 1189 h 1829"/>
                  <a:gd name="T92" fmla="*/ 3 w 1465"/>
                  <a:gd name="T93" fmla="*/ 980 h 1829"/>
                  <a:gd name="T94" fmla="*/ 1 w 1465"/>
                  <a:gd name="T95" fmla="*/ 818 h 1829"/>
                  <a:gd name="T96" fmla="*/ 6 w 1465"/>
                  <a:gd name="T97" fmla="*/ 737 h 1829"/>
                  <a:gd name="T98" fmla="*/ 42 w 1465"/>
                  <a:gd name="T99" fmla="*/ 502 h 1829"/>
                  <a:gd name="T100" fmla="*/ 118 w 1465"/>
                  <a:gd name="T101" fmla="*/ 325 h 1829"/>
                  <a:gd name="T102" fmla="*/ 216 w 1465"/>
                  <a:gd name="T103" fmla="*/ 198 h 1829"/>
                  <a:gd name="T104" fmla="*/ 324 w 1465"/>
                  <a:gd name="T105" fmla="*/ 112 h 1829"/>
                  <a:gd name="T106" fmla="*/ 514 w 1465"/>
                  <a:gd name="T107" fmla="*/ 29 h 1829"/>
                  <a:gd name="T108" fmla="*/ 696 w 1465"/>
                  <a:gd name="T109" fmla="*/ 0 h 1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65" h="1829">
                    <a:moveTo>
                      <a:pt x="728" y="190"/>
                    </a:moveTo>
                    <a:lnTo>
                      <a:pt x="708" y="190"/>
                    </a:lnTo>
                    <a:lnTo>
                      <a:pt x="685" y="191"/>
                    </a:lnTo>
                    <a:lnTo>
                      <a:pt x="662" y="193"/>
                    </a:lnTo>
                    <a:lnTo>
                      <a:pt x="637" y="197"/>
                    </a:lnTo>
                    <a:lnTo>
                      <a:pt x="610" y="201"/>
                    </a:lnTo>
                    <a:lnTo>
                      <a:pt x="583" y="207"/>
                    </a:lnTo>
                    <a:lnTo>
                      <a:pt x="555" y="214"/>
                    </a:lnTo>
                    <a:lnTo>
                      <a:pt x="526" y="223"/>
                    </a:lnTo>
                    <a:lnTo>
                      <a:pt x="497" y="234"/>
                    </a:lnTo>
                    <a:lnTo>
                      <a:pt x="469" y="247"/>
                    </a:lnTo>
                    <a:lnTo>
                      <a:pt x="441" y="263"/>
                    </a:lnTo>
                    <a:lnTo>
                      <a:pt x="412" y="280"/>
                    </a:lnTo>
                    <a:lnTo>
                      <a:pt x="385" y="301"/>
                    </a:lnTo>
                    <a:lnTo>
                      <a:pt x="358" y="325"/>
                    </a:lnTo>
                    <a:lnTo>
                      <a:pt x="332" y="351"/>
                    </a:lnTo>
                    <a:lnTo>
                      <a:pt x="308" y="380"/>
                    </a:lnTo>
                    <a:lnTo>
                      <a:pt x="286" y="413"/>
                    </a:lnTo>
                    <a:lnTo>
                      <a:pt x="266" y="449"/>
                    </a:lnTo>
                    <a:lnTo>
                      <a:pt x="247" y="489"/>
                    </a:lnTo>
                    <a:lnTo>
                      <a:pt x="231" y="532"/>
                    </a:lnTo>
                    <a:lnTo>
                      <a:pt x="218" y="580"/>
                    </a:lnTo>
                    <a:lnTo>
                      <a:pt x="206" y="632"/>
                    </a:lnTo>
                    <a:lnTo>
                      <a:pt x="199" y="688"/>
                    </a:lnTo>
                    <a:lnTo>
                      <a:pt x="194" y="748"/>
                    </a:lnTo>
                    <a:lnTo>
                      <a:pt x="194" y="750"/>
                    </a:lnTo>
                    <a:lnTo>
                      <a:pt x="194" y="752"/>
                    </a:lnTo>
                    <a:lnTo>
                      <a:pt x="193" y="755"/>
                    </a:lnTo>
                    <a:lnTo>
                      <a:pt x="193" y="759"/>
                    </a:lnTo>
                    <a:lnTo>
                      <a:pt x="192" y="769"/>
                    </a:lnTo>
                    <a:lnTo>
                      <a:pt x="191" y="786"/>
                    </a:lnTo>
                    <a:lnTo>
                      <a:pt x="190" y="808"/>
                    </a:lnTo>
                    <a:lnTo>
                      <a:pt x="189" y="836"/>
                    </a:lnTo>
                    <a:lnTo>
                      <a:pt x="189" y="867"/>
                    </a:lnTo>
                    <a:lnTo>
                      <a:pt x="189" y="903"/>
                    </a:lnTo>
                    <a:lnTo>
                      <a:pt x="190" y="943"/>
                    </a:lnTo>
                    <a:lnTo>
                      <a:pt x="193" y="985"/>
                    </a:lnTo>
                    <a:lnTo>
                      <a:pt x="197" y="1029"/>
                    </a:lnTo>
                    <a:lnTo>
                      <a:pt x="202" y="1076"/>
                    </a:lnTo>
                    <a:lnTo>
                      <a:pt x="209" y="1123"/>
                    </a:lnTo>
                    <a:lnTo>
                      <a:pt x="220" y="1172"/>
                    </a:lnTo>
                    <a:lnTo>
                      <a:pt x="231" y="1221"/>
                    </a:lnTo>
                    <a:lnTo>
                      <a:pt x="246" y="1269"/>
                    </a:lnTo>
                    <a:lnTo>
                      <a:pt x="264" y="1317"/>
                    </a:lnTo>
                    <a:lnTo>
                      <a:pt x="285" y="1363"/>
                    </a:lnTo>
                    <a:lnTo>
                      <a:pt x="308" y="1408"/>
                    </a:lnTo>
                    <a:lnTo>
                      <a:pt x="336" y="1450"/>
                    </a:lnTo>
                    <a:lnTo>
                      <a:pt x="367" y="1489"/>
                    </a:lnTo>
                    <a:lnTo>
                      <a:pt x="401" y="1524"/>
                    </a:lnTo>
                    <a:lnTo>
                      <a:pt x="440" y="1554"/>
                    </a:lnTo>
                    <a:lnTo>
                      <a:pt x="480" y="1580"/>
                    </a:lnTo>
                    <a:lnTo>
                      <a:pt x="523" y="1601"/>
                    </a:lnTo>
                    <a:lnTo>
                      <a:pt x="570" y="1617"/>
                    </a:lnTo>
                    <a:lnTo>
                      <a:pt x="619" y="1630"/>
                    </a:lnTo>
                    <a:lnTo>
                      <a:pt x="672" y="1637"/>
                    </a:lnTo>
                    <a:lnTo>
                      <a:pt x="729" y="1639"/>
                    </a:lnTo>
                    <a:lnTo>
                      <a:pt x="736" y="1639"/>
                    </a:lnTo>
                    <a:lnTo>
                      <a:pt x="792" y="1637"/>
                    </a:lnTo>
                    <a:lnTo>
                      <a:pt x="846" y="1630"/>
                    </a:lnTo>
                    <a:lnTo>
                      <a:pt x="895" y="1617"/>
                    </a:lnTo>
                    <a:lnTo>
                      <a:pt x="942" y="1601"/>
                    </a:lnTo>
                    <a:lnTo>
                      <a:pt x="985" y="1580"/>
                    </a:lnTo>
                    <a:lnTo>
                      <a:pt x="1025" y="1554"/>
                    </a:lnTo>
                    <a:lnTo>
                      <a:pt x="1063" y="1524"/>
                    </a:lnTo>
                    <a:lnTo>
                      <a:pt x="1098" y="1489"/>
                    </a:lnTo>
                    <a:lnTo>
                      <a:pt x="1130" y="1450"/>
                    </a:lnTo>
                    <a:lnTo>
                      <a:pt x="1156" y="1408"/>
                    </a:lnTo>
                    <a:lnTo>
                      <a:pt x="1181" y="1363"/>
                    </a:lnTo>
                    <a:lnTo>
                      <a:pt x="1202" y="1317"/>
                    </a:lnTo>
                    <a:lnTo>
                      <a:pt x="1219" y="1269"/>
                    </a:lnTo>
                    <a:lnTo>
                      <a:pt x="1234" y="1221"/>
                    </a:lnTo>
                    <a:lnTo>
                      <a:pt x="1246" y="1172"/>
                    </a:lnTo>
                    <a:lnTo>
                      <a:pt x="1256" y="1123"/>
                    </a:lnTo>
                    <a:lnTo>
                      <a:pt x="1263" y="1076"/>
                    </a:lnTo>
                    <a:lnTo>
                      <a:pt x="1269" y="1029"/>
                    </a:lnTo>
                    <a:lnTo>
                      <a:pt x="1272" y="985"/>
                    </a:lnTo>
                    <a:lnTo>
                      <a:pt x="1275" y="943"/>
                    </a:lnTo>
                    <a:lnTo>
                      <a:pt x="1276" y="903"/>
                    </a:lnTo>
                    <a:lnTo>
                      <a:pt x="1276" y="868"/>
                    </a:lnTo>
                    <a:lnTo>
                      <a:pt x="1276" y="836"/>
                    </a:lnTo>
                    <a:lnTo>
                      <a:pt x="1275" y="808"/>
                    </a:lnTo>
                    <a:lnTo>
                      <a:pt x="1274" y="787"/>
                    </a:lnTo>
                    <a:lnTo>
                      <a:pt x="1272" y="769"/>
                    </a:lnTo>
                    <a:lnTo>
                      <a:pt x="1272" y="759"/>
                    </a:lnTo>
                    <a:lnTo>
                      <a:pt x="1271" y="755"/>
                    </a:lnTo>
                    <a:lnTo>
                      <a:pt x="1271" y="752"/>
                    </a:lnTo>
                    <a:lnTo>
                      <a:pt x="1271" y="750"/>
                    </a:lnTo>
                    <a:lnTo>
                      <a:pt x="1270" y="748"/>
                    </a:lnTo>
                    <a:lnTo>
                      <a:pt x="1266" y="688"/>
                    </a:lnTo>
                    <a:lnTo>
                      <a:pt x="1259" y="634"/>
                    </a:lnTo>
                    <a:lnTo>
                      <a:pt x="1247" y="582"/>
                    </a:lnTo>
                    <a:lnTo>
                      <a:pt x="1234" y="534"/>
                    </a:lnTo>
                    <a:lnTo>
                      <a:pt x="1218" y="491"/>
                    </a:lnTo>
                    <a:lnTo>
                      <a:pt x="1200" y="452"/>
                    </a:lnTo>
                    <a:lnTo>
                      <a:pt x="1179" y="416"/>
                    </a:lnTo>
                    <a:lnTo>
                      <a:pt x="1156" y="383"/>
                    </a:lnTo>
                    <a:lnTo>
                      <a:pt x="1133" y="353"/>
                    </a:lnTo>
                    <a:lnTo>
                      <a:pt x="1107" y="327"/>
                    </a:lnTo>
                    <a:lnTo>
                      <a:pt x="1080" y="303"/>
                    </a:lnTo>
                    <a:lnTo>
                      <a:pt x="1052" y="282"/>
                    </a:lnTo>
                    <a:lnTo>
                      <a:pt x="1023" y="265"/>
                    </a:lnTo>
                    <a:lnTo>
                      <a:pt x="994" y="248"/>
                    </a:lnTo>
                    <a:lnTo>
                      <a:pt x="964" y="235"/>
                    </a:lnTo>
                    <a:lnTo>
                      <a:pt x="934" y="223"/>
                    </a:lnTo>
                    <a:lnTo>
                      <a:pt x="904" y="214"/>
                    </a:lnTo>
                    <a:lnTo>
                      <a:pt x="874" y="207"/>
                    </a:lnTo>
                    <a:lnTo>
                      <a:pt x="846" y="201"/>
                    </a:lnTo>
                    <a:lnTo>
                      <a:pt x="817" y="197"/>
                    </a:lnTo>
                    <a:lnTo>
                      <a:pt x="789" y="193"/>
                    </a:lnTo>
                    <a:lnTo>
                      <a:pt x="762" y="191"/>
                    </a:lnTo>
                    <a:lnTo>
                      <a:pt x="736" y="190"/>
                    </a:lnTo>
                    <a:lnTo>
                      <a:pt x="728" y="190"/>
                    </a:lnTo>
                    <a:close/>
                    <a:moveTo>
                      <a:pt x="729" y="0"/>
                    </a:moveTo>
                    <a:lnTo>
                      <a:pt x="740" y="0"/>
                    </a:lnTo>
                    <a:lnTo>
                      <a:pt x="810" y="4"/>
                    </a:lnTo>
                    <a:lnTo>
                      <a:pt x="878" y="13"/>
                    </a:lnTo>
                    <a:lnTo>
                      <a:pt x="942" y="27"/>
                    </a:lnTo>
                    <a:lnTo>
                      <a:pt x="1004" y="47"/>
                    </a:lnTo>
                    <a:lnTo>
                      <a:pt x="1062" y="70"/>
                    </a:lnTo>
                    <a:lnTo>
                      <a:pt x="1119" y="99"/>
                    </a:lnTo>
                    <a:lnTo>
                      <a:pt x="1145" y="115"/>
                    </a:lnTo>
                    <a:lnTo>
                      <a:pt x="1171" y="132"/>
                    </a:lnTo>
                    <a:lnTo>
                      <a:pt x="1198" y="153"/>
                    </a:lnTo>
                    <a:lnTo>
                      <a:pt x="1225" y="176"/>
                    </a:lnTo>
                    <a:lnTo>
                      <a:pt x="1250" y="201"/>
                    </a:lnTo>
                    <a:lnTo>
                      <a:pt x="1276" y="228"/>
                    </a:lnTo>
                    <a:lnTo>
                      <a:pt x="1302" y="259"/>
                    </a:lnTo>
                    <a:lnTo>
                      <a:pt x="1326" y="292"/>
                    </a:lnTo>
                    <a:lnTo>
                      <a:pt x="1349" y="327"/>
                    </a:lnTo>
                    <a:lnTo>
                      <a:pt x="1370" y="366"/>
                    </a:lnTo>
                    <a:lnTo>
                      <a:pt x="1390" y="408"/>
                    </a:lnTo>
                    <a:lnTo>
                      <a:pt x="1407" y="454"/>
                    </a:lnTo>
                    <a:lnTo>
                      <a:pt x="1423" y="503"/>
                    </a:lnTo>
                    <a:lnTo>
                      <a:pt x="1436" y="556"/>
                    </a:lnTo>
                    <a:lnTo>
                      <a:pt x="1447" y="613"/>
                    </a:lnTo>
                    <a:lnTo>
                      <a:pt x="1455" y="673"/>
                    </a:lnTo>
                    <a:lnTo>
                      <a:pt x="1460" y="737"/>
                    </a:lnTo>
                    <a:lnTo>
                      <a:pt x="1460" y="747"/>
                    </a:lnTo>
                    <a:lnTo>
                      <a:pt x="1462" y="765"/>
                    </a:lnTo>
                    <a:lnTo>
                      <a:pt x="1463" y="789"/>
                    </a:lnTo>
                    <a:lnTo>
                      <a:pt x="1464" y="818"/>
                    </a:lnTo>
                    <a:lnTo>
                      <a:pt x="1465" y="852"/>
                    </a:lnTo>
                    <a:lnTo>
                      <a:pt x="1465" y="891"/>
                    </a:lnTo>
                    <a:lnTo>
                      <a:pt x="1464" y="933"/>
                    </a:lnTo>
                    <a:lnTo>
                      <a:pt x="1462" y="980"/>
                    </a:lnTo>
                    <a:lnTo>
                      <a:pt x="1458" y="1028"/>
                    </a:lnTo>
                    <a:lnTo>
                      <a:pt x="1453" y="1080"/>
                    </a:lnTo>
                    <a:lnTo>
                      <a:pt x="1445" y="1134"/>
                    </a:lnTo>
                    <a:lnTo>
                      <a:pt x="1435" y="1189"/>
                    </a:lnTo>
                    <a:lnTo>
                      <a:pt x="1422" y="1244"/>
                    </a:lnTo>
                    <a:lnTo>
                      <a:pt x="1406" y="1300"/>
                    </a:lnTo>
                    <a:lnTo>
                      <a:pt x="1388" y="1356"/>
                    </a:lnTo>
                    <a:lnTo>
                      <a:pt x="1366" y="1412"/>
                    </a:lnTo>
                    <a:lnTo>
                      <a:pt x="1340" y="1465"/>
                    </a:lnTo>
                    <a:lnTo>
                      <a:pt x="1311" y="1517"/>
                    </a:lnTo>
                    <a:lnTo>
                      <a:pt x="1277" y="1568"/>
                    </a:lnTo>
                    <a:lnTo>
                      <a:pt x="1239" y="1615"/>
                    </a:lnTo>
                    <a:lnTo>
                      <a:pt x="1197" y="1659"/>
                    </a:lnTo>
                    <a:lnTo>
                      <a:pt x="1150" y="1698"/>
                    </a:lnTo>
                    <a:lnTo>
                      <a:pt x="1102" y="1731"/>
                    </a:lnTo>
                    <a:lnTo>
                      <a:pt x="1049" y="1760"/>
                    </a:lnTo>
                    <a:lnTo>
                      <a:pt x="994" y="1784"/>
                    </a:lnTo>
                    <a:lnTo>
                      <a:pt x="936" y="1803"/>
                    </a:lnTo>
                    <a:lnTo>
                      <a:pt x="874" y="1817"/>
                    </a:lnTo>
                    <a:lnTo>
                      <a:pt x="810" y="1826"/>
                    </a:lnTo>
                    <a:lnTo>
                      <a:pt x="743" y="1829"/>
                    </a:lnTo>
                    <a:lnTo>
                      <a:pt x="721" y="1829"/>
                    </a:lnTo>
                    <a:lnTo>
                      <a:pt x="653" y="1826"/>
                    </a:lnTo>
                    <a:lnTo>
                      <a:pt x="589" y="1817"/>
                    </a:lnTo>
                    <a:lnTo>
                      <a:pt x="528" y="1803"/>
                    </a:lnTo>
                    <a:lnTo>
                      <a:pt x="471" y="1784"/>
                    </a:lnTo>
                    <a:lnTo>
                      <a:pt x="415" y="1760"/>
                    </a:lnTo>
                    <a:lnTo>
                      <a:pt x="363" y="1731"/>
                    </a:lnTo>
                    <a:lnTo>
                      <a:pt x="315" y="1698"/>
                    </a:lnTo>
                    <a:lnTo>
                      <a:pt x="268" y="1659"/>
                    </a:lnTo>
                    <a:lnTo>
                      <a:pt x="226" y="1615"/>
                    </a:lnTo>
                    <a:lnTo>
                      <a:pt x="188" y="1568"/>
                    </a:lnTo>
                    <a:lnTo>
                      <a:pt x="155" y="1517"/>
                    </a:lnTo>
                    <a:lnTo>
                      <a:pt x="125" y="1465"/>
                    </a:lnTo>
                    <a:lnTo>
                      <a:pt x="99" y="1412"/>
                    </a:lnTo>
                    <a:lnTo>
                      <a:pt x="77" y="1356"/>
                    </a:lnTo>
                    <a:lnTo>
                      <a:pt x="58" y="1300"/>
                    </a:lnTo>
                    <a:lnTo>
                      <a:pt x="43" y="1244"/>
                    </a:lnTo>
                    <a:lnTo>
                      <a:pt x="31" y="1189"/>
                    </a:lnTo>
                    <a:lnTo>
                      <a:pt x="20" y="1134"/>
                    </a:lnTo>
                    <a:lnTo>
                      <a:pt x="13" y="1080"/>
                    </a:lnTo>
                    <a:lnTo>
                      <a:pt x="7" y="1028"/>
                    </a:lnTo>
                    <a:lnTo>
                      <a:pt x="3" y="980"/>
                    </a:lnTo>
                    <a:lnTo>
                      <a:pt x="1" y="933"/>
                    </a:lnTo>
                    <a:lnTo>
                      <a:pt x="0" y="891"/>
                    </a:lnTo>
                    <a:lnTo>
                      <a:pt x="0" y="852"/>
                    </a:lnTo>
                    <a:lnTo>
                      <a:pt x="1" y="818"/>
                    </a:lnTo>
                    <a:lnTo>
                      <a:pt x="2" y="789"/>
                    </a:lnTo>
                    <a:lnTo>
                      <a:pt x="3" y="765"/>
                    </a:lnTo>
                    <a:lnTo>
                      <a:pt x="5" y="747"/>
                    </a:lnTo>
                    <a:lnTo>
                      <a:pt x="6" y="737"/>
                    </a:lnTo>
                    <a:lnTo>
                      <a:pt x="10" y="672"/>
                    </a:lnTo>
                    <a:lnTo>
                      <a:pt x="18" y="612"/>
                    </a:lnTo>
                    <a:lnTo>
                      <a:pt x="29" y="555"/>
                    </a:lnTo>
                    <a:lnTo>
                      <a:pt x="42" y="502"/>
                    </a:lnTo>
                    <a:lnTo>
                      <a:pt x="58" y="453"/>
                    </a:lnTo>
                    <a:lnTo>
                      <a:pt x="76" y="406"/>
                    </a:lnTo>
                    <a:lnTo>
                      <a:pt x="97" y="364"/>
                    </a:lnTo>
                    <a:lnTo>
                      <a:pt x="118" y="325"/>
                    </a:lnTo>
                    <a:lnTo>
                      <a:pt x="141" y="289"/>
                    </a:lnTo>
                    <a:lnTo>
                      <a:pt x="166" y="255"/>
                    </a:lnTo>
                    <a:lnTo>
                      <a:pt x="191" y="225"/>
                    </a:lnTo>
                    <a:lnTo>
                      <a:pt x="216" y="198"/>
                    </a:lnTo>
                    <a:lnTo>
                      <a:pt x="243" y="173"/>
                    </a:lnTo>
                    <a:lnTo>
                      <a:pt x="270" y="150"/>
                    </a:lnTo>
                    <a:lnTo>
                      <a:pt x="297" y="130"/>
                    </a:lnTo>
                    <a:lnTo>
                      <a:pt x="324" y="112"/>
                    </a:lnTo>
                    <a:lnTo>
                      <a:pt x="351" y="96"/>
                    </a:lnTo>
                    <a:lnTo>
                      <a:pt x="406" y="68"/>
                    </a:lnTo>
                    <a:lnTo>
                      <a:pt x="460" y="46"/>
                    </a:lnTo>
                    <a:lnTo>
                      <a:pt x="514" y="29"/>
                    </a:lnTo>
                    <a:lnTo>
                      <a:pt x="566" y="17"/>
                    </a:lnTo>
                    <a:lnTo>
                      <a:pt x="613" y="8"/>
                    </a:lnTo>
                    <a:lnTo>
                      <a:pt x="658" y="3"/>
                    </a:lnTo>
                    <a:lnTo>
                      <a:pt x="696" y="0"/>
                    </a:lnTo>
                    <a:lnTo>
                      <a:pt x="729" y="0"/>
                    </a:lnTo>
                    <a:close/>
                  </a:path>
                </a:pathLst>
              </a:custGeom>
              <a:grpFill/>
              <a:ln w="0">
                <a:noFill/>
                <a:prstDash val="solid"/>
                <a:round/>
              </a:ln>
            </p:spPr>
            <p:txBody>
              <a:bodyPr vert="horz" wrap="square" lIns="91440" tIns="45720" rIns="91440" bIns="45720" numCol="1" anchor="t" anchorCtr="0" compatLnSpc="1"/>
              <a:lstStyle/>
              <a:p>
                <a:endParaRPr lang="en-US" sz="2000">
                  <a:cs typeface="+mn-ea"/>
                  <a:sym typeface="+mn-lt"/>
                </a:endParaRPr>
              </a:p>
            </p:txBody>
          </p:sp>
          <p:sp>
            <p:nvSpPr>
              <p:cNvPr id="52" name="Freeform 212"/>
              <p:cNvSpPr/>
              <p:nvPr/>
            </p:nvSpPr>
            <p:spPr bwMode="auto">
              <a:xfrm>
                <a:off x="1671638" y="5302250"/>
                <a:ext cx="458787" cy="249237"/>
              </a:xfrm>
              <a:custGeom>
                <a:avLst/>
                <a:gdLst>
                  <a:gd name="T0" fmla="*/ 1041 w 2887"/>
                  <a:gd name="T1" fmla="*/ 40 h 1572"/>
                  <a:gd name="T2" fmla="*/ 1047 w 2887"/>
                  <a:gd name="T3" fmla="*/ 141 h 1572"/>
                  <a:gd name="T4" fmla="*/ 994 w 2887"/>
                  <a:gd name="T5" fmla="*/ 189 h 1572"/>
                  <a:gd name="T6" fmla="*/ 876 w 2887"/>
                  <a:gd name="T7" fmla="*/ 260 h 1572"/>
                  <a:gd name="T8" fmla="*/ 681 w 2887"/>
                  <a:gd name="T9" fmla="*/ 358 h 1572"/>
                  <a:gd name="T10" fmla="*/ 432 w 2887"/>
                  <a:gd name="T11" fmla="*/ 451 h 1572"/>
                  <a:gd name="T12" fmla="*/ 269 w 2887"/>
                  <a:gd name="T13" fmla="*/ 541 h 1572"/>
                  <a:gd name="T14" fmla="*/ 207 w 2887"/>
                  <a:gd name="T15" fmla="*/ 688 h 1572"/>
                  <a:gd name="T16" fmla="*/ 190 w 2887"/>
                  <a:gd name="T17" fmla="*/ 860 h 1572"/>
                  <a:gd name="T18" fmla="*/ 192 w 2887"/>
                  <a:gd name="T19" fmla="*/ 988 h 1572"/>
                  <a:gd name="T20" fmla="*/ 251 w 2887"/>
                  <a:gd name="T21" fmla="*/ 1119 h 1572"/>
                  <a:gd name="T22" fmla="*/ 462 w 2887"/>
                  <a:gd name="T23" fmla="*/ 1211 h 1572"/>
                  <a:gd name="T24" fmla="*/ 794 w 2887"/>
                  <a:gd name="T25" fmla="*/ 1311 h 1572"/>
                  <a:gd name="T26" fmla="*/ 1237 w 2887"/>
                  <a:gd name="T27" fmla="*/ 1376 h 1572"/>
                  <a:gd name="T28" fmla="*/ 1748 w 2887"/>
                  <a:gd name="T29" fmla="*/ 1368 h 1572"/>
                  <a:gd name="T30" fmla="*/ 2170 w 2887"/>
                  <a:gd name="T31" fmla="*/ 1293 h 1572"/>
                  <a:gd name="T32" fmla="*/ 2479 w 2887"/>
                  <a:gd name="T33" fmla="*/ 1191 h 1572"/>
                  <a:gd name="T34" fmla="*/ 2662 w 2887"/>
                  <a:gd name="T35" fmla="*/ 1107 h 1572"/>
                  <a:gd name="T36" fmla="*/ 2697 w 2887"/>
                  <a:gd name="T37" fmla="*/ 950 h 1572"/>
                  <a:gd name="T38" fmla="*/ 2694 w 2887"/>
                  <a:gd name="T39" fmla="*/ 791 h 1572"/>
                  <a:gd name="T40" fmla="*/ 2663 w 2887"/>
                  <a:gd name="T41" fmla="*/ 625 h 1572"/>
                  <a:gd name="T42" fmla="*/ 2572 w 2887"/>
                  <a:gd name="T43" fmla="*/ 498 h 1572"/>
                  <a:gd name="T44" fmla="*/ 2350 w 2887"/>
                  <a:gd name="T45" fmla="*/ 416 h 1572"/>
                  <a:gd name="T46" fmla="*/ 2119 w 2887"/>
                  <a:gd name="T47" fmla="*/ 318 h 1572"/>
                  <a:gd name="T48" fmla="*/ 1953 w 2887"/>
                  <a:gd name="T49" fmla="*/ 227 h 1572"/>
                  <a:gd name="T50" fmla="*/ 1873 w 2887"/>
                  <a:gd name="T51" fmla="*/ 176 h 1572"/>
                  <a:gd name="T52" fmla="*/ 1828 w 2887"/>
                  <a:gd name="T53" fmla="*/ 101 h 1572"/>
                  <a:gd name="T54" fmla="*/ 1877 w 2887"/>
                  <a:gd name="T55" fmla="*/ 12 h 1572"/>
                  <a:gd name="T56" fmla="*/ 1977 w 2887"/>
                  <a:gd name="T57" fmla="*/ 18 h 1572"/>
                  <a:gd name="T58" fmla="*/ 2035 w 2887"/>
                  <a:gd name="T59" fmla="*/ 55 h 1572"/>
                  <a:gd name="T60" fmla="*/ 2188 w 2887"/>
                  <a:gd name="T61" fmla="*/ 141 h 1572"/>
                  <a:gd name="T62" fmla="*/ 2408 w 2887"/>
                  <a:gd name="T63" fmla="*/ 236 h 1572"/>
                  <a:gd name="T64" fmla="*/ 2568 w 2887"/>
                  <a:gd name="T65" fmla="*/ 285 h 1572"/>
                  <a:gd name="T66" fmla="*/ 2745 w 2887"/>
                  <a:gd name="T67" fmla="*/ 399 h 1572"/>
                  <a:gd name="T68" fmla="*/ 2839 w 2887"/>
                  <a:gd name="T69" fmla="*/ 557 h 1572"/>
                  <a:gd name="T70" fmla="*/ 2878 w 2887"/>
                  <a:gd name="T71" fmla="*/ 721 h 1572"/>
                  <a:gd name="T72" fmla="*/ 2886 w 2887"/>
                  <a:gd name="T73" fmla="*/ 855 h 1572"/>
                  <a:gd name="T74" fmla="*/ 2887 w 2887"/>
                  <a:gd name="T75" fmla="*/ 907 h 1572"/>
                  <a:gd name="T76" fmla="*/ 2879 w 2887"/>
                  <a:gd name="T77" fmla="*/ 1064 h 1572"/>
                  <a:gd name="T78" fmla="*/ 2844 w 2887"/>
                  <a:gd name="T79" fmla="*/ 1209 h 1572"/>
                  <a:gd name="T80" fmla="*/ 2788 w 2887"/>
                  <a:gd name="T81" fmla="*/ 1253 h 1572"/>
                  <a:gd name="T82" fmla="*/ 2651 w 2887"/>
                  <a:gd name="T83" fmla="*/ 1324 h 1572"/>
                  <a:gd name="T84" fmla="*/ 2411 w 2887"/>
                  <a:gd name="T85" fmla="*/ 1419 h 1572"/>
                  <a:gd name="T86" fmla="*/ 2071 w 2887"/>
                  <a:gd name="T87" fmla="*/ 1510 h 1572"/>
                  <a:gd name="T88" fmla="*/ 1640 w 2887"/>
                  <a:gd name="T89" fmla="*/ 1567 h 1572"/>
                  <a:gd name="T90" fmla="*/ 1143 w 2887"/>
                  <a:gd name="T91" fmla="*/ 1558 h 1572"/>
                  <a:gd name="T92" fmla="*/ 718 w 2887"/>
                  <a:gd name="T93" fmla="*/ 1488 h 1572"/>
                  <a:gd name="T94" fmla="*/ 392 w 2887"/>
                  <a:gd name="T95" fmla="*/ 1389 h 1572"/>
                  <a:gd name="T96" fmla="*/ 177 w 2887"/>
                  <a:gd name="T97" fmla="*/ 1295 h 1572"/>
                  <a:gd name="T98" fmla="*/ 77 w 2887"/>
                  <a:gd name="T99" fmla="*/ 1239 h 1572"/>
                  <a:gd name="T100" fmla="*/ 27 w 2887"/>
                  <a:gd name="T101" fmla="*/ 1164 h 1572"/>
                  <a:gd name="T102" fmla="*/ 3 w 2887"/>
                  <a:gd name="T103" fmla="*/ 994 h 1572"/>
                  <a:gd name="T104" fmla="*/ 0 w 2887"/>
                  <a:gd name="T105" fmla="*/ 873 h 1572"/>
                  <a:gd name="T106" fmla="*/ 4 w 2887"/>
                  <a:gd name="T107" fmla="*/ 780 h 1572"/>
                  <a:gd name="T108" fmla="*/ 27 w 2887"/>
                  <a:gd name="T109" fmla="*/ 624 h 1572"/>
                  <a:gd name="T110" fmla="*/ 95 w 2887"/>
                  <a:gd name="T111" fmla="*/ 459 h 1572"/>
                  <a:gd name="T112" fmla="*/ 237 w 2887"/>
                  <a:gd name="T113" fmla="*/ 322 h 1572"/>
                  <a:gd name="T114" fmla="*/ 379 w 2887"/>
                  <a:gd name="T115" fmla="*/ 269 h 1572"/>
                  <a:gd name="T116" fmla="*/ 619 w 2887"/>
                  <a:gd name="T117" fmla="*/ 179 h 1572"/>
                  <a:gd name="T118" fmla="*/ 800 w 2887"/>
                  <a:gd name="T119" fmla="*/ 85 h 1572"/>
                  <a:gd name="T120" fmla="*/ 900 w 2887"/>
                  <a:gd name="T121" fmla="*/ 24 h 1572"/>
                  <a:gd name="T122" fmla="*/ 970 w 2887"/>
                  <a:gd name="T123" fmla="*/ 0 h 1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887" h="1572">
                    <a:moveTo>
                      <a:pt x="970" y="0"/>
                    </a:moveTo>
                    <a:lnTo>
                      <a:pt x="991" y="3"/>
                    </a:lnTo>
                    <a:lnTo>
                      <a:pt x="1010" y="11"/>
                    </a:lnTo>
                    <a:lnTo>
                      <a:pt x="1027" y="24"/>
                    </a:lnTo>
                    <a:lnTo>
                      <a:pt x="1041" y="40"/>
                    </a:lnTo>
                    <a:lnTo>
                      <a:pt x="1053" y="59"/>
                    </a:lnTo>
                    <a:lnTo>
                      <a:pt x="1058" y="80"/>
                    </a:lnTo>
                    <a:lnTo>
                      <a:pt x="1059" y="100"/>
                    </a:lnTo>
                    <a:lnTo>
                      <a:pt x="1055" y="121"/>
                    </a:lnTo>
                    <a:lnTo>
                      <a:pt x="1047" y="141"/>
                    </a:lnTo>
                    <a:lnTo>
                      <a:pt x="1035" y="158"/>
                    </a:lnTo>
                    <a:lnTo>
                      <a:pt x="1018" y="173"/>
                    </a:lnTo>
                    <a:lnTo>
                      <a:pt x="1014" y="175"/>
                    </a:lnTo>
                    <a:lnTo>
                      <a:pt x="1006" y="181"/>
                    </a:lnTo>
                    <a:lnTo>
                      <a:pt x="994" y="189"/>
                    </a:lnTo>
                    <a:lnTo>
                      <a:pt x="977" y="199"/>
                    </a:lnTo>
                    <a:lnTo>
                      <a:pt x="956" y="212"/>
                    </a:lnTo>
                    <a:lnTo>
                      <a:pt x="934" y="226"/>
                    </a:lnTo>
                    <a:lnTo>
                      <a:pt x="906" y="243"/>
                    </a:lnTo>
                    <a:lnTo>
                      <a:pt x="876" y="260"/>
                    </a:lnTo>
                    <a:lnTo>
                      <a:pt x="842" y="279"/>
                    </a:lnTo>
                    <a:lnTo>
                      <a:pt x="806" y="298"/>
                    </a:lnTo>
                    <a:lnTo>
                      <a:pt x="766" y="317"/>
                    </a:lnTo>
                    <a:lnTo>
                      <a:pt x="725" y="338"/>
                    </a:lnTo>
                    <a:lnTo>
                      <a:pt x="681" y="358"/>
                    </a:lnTo>
                    <a:lnTo>
                      <a:pt x="635" y="378"/>
                    </a:lnTo>
                    <a:lnTo>
                      <a:pt x="587" y="398"/>
                    </a:lnTo>
                    <a:lnTo>
                      <a:pt x="536" y="416"/>
                    </a:lnTo>
                    <a:lnTo>
                      <a:pt x="484" y="434"/>
                    </a:lnTo>
                    <a:lnTo>
                      <a:pt x="432" y="451"/>
                    </a:lnTo>
                    <a:lnTo>
                      <a:pt x="377" y="466"/>
                    </a:lnTo>
                    <a:lnTo>
                      <a:pt x="344" y="479"/>
                    </a:lnTo>
                    <a:lnTo>
                      <a:pt x="315" y="497"/>
                    </a:lnTo>
                    <a:lnTo>
                      <a:pt x="290" y="518"/>
                    </a:lnTo>
                    <a:lnTo>
                      <a:pt x="269" y="541"/>
                    </a:lnTo>
                    <a:lnTo>
                      <a:pt x="251" y="566"/>
                    </a:lnTo>
                    <a:lnTo>
                      <a:pt x="237" y="594"/>
                    </a:lnTo>
                    <a:lnTo>
                      <a:pt x="224" y="624"/>
                    </a:lnTo>
                    <a:lnTo>
                      <a:pt x="214" y="655"/>
                    </a:lnTo>
                    <a:lnTo>
                      <a:pt x="207" y="688"/>
                    </a:lnTo>
                    <a:lnTo>
                      <a:pt x="200" y="721"/>
                    </a:lnTo>
                    <a:lnTo>
                      <a:pt x="196" y="755"/>
                    </a:lnTo>
                    <a:lnTo>
                      <a:pt x="193" y="791"/>
                    </a:lnTo>
                    <a:lnTo>
                      <a:pt x="191" y="825"/>
                    </a:lnTo>
                    <a:lnTo>
                      <a:pt x="190" y="860"/>
                    </a:lnTo>
                    <a:lnTo>
                      <a:pt x="189" y="868"/>
                    </a:lnTo>
                    <a:lnTo>
                      <a:pt x="189" y="877"/>
                    </a:lnTo>
                    <a:lnTo>
                      <a:pt x="189" y="911"/>
                    </a:lnTo>
                    <a:lnTo>
                      <a:pt x="190" y="949"/>
                    </a:lnTo>
                    <a:lnTo>
                      <a:pt x="192" y="988"/>
                    </a:lnTo>
                    <a:lnTo>
                      <a:pt x="195" y="1027"/>
                    </a:lnTo>
                    <a:lnTo>
                      <a:pt x="198" y="1063"/>
                    </a:lnTo>
                    <a:lnTo>
                      <a:pt x="203" y="1094"/>
                    </a:lnTo>
                    <a:lnTo>
                      <a:pt x="225" y="1106"/>
                    </a:lnTo>
                    <a:lnTo>
                      <a:pt x="251" y="1119"/>
                    </a:lnTo>
                    <a:lnTo>
                      <a:pt x="283" y="1136"/>
                    </a:lnTo>
                    <a:lnTo>
                      <a:pt x="320" y="1152"/>
                    </a:lnTo>
                    <a:lnTo>
                      <a:pt x="362" y="1172"/>
                    </a:lnTo>
                    <a:lnTo>
                      <a:pt x="409" y="1191"/>
                    </a:lnTo>
                    <a:lnTo>
                      <a:pt x="462" y="1211"/>
                    </a:lnTo>
                    <a:lnTo>
                      <a:pt x="519" y="1232"/>
                    </a:lnTo>
                    <a:lnTo>
                      <a:pt x="580" y="1252"/>
                    </a:lnTo>
                    <a:lnTo>
                      <a:pt x="647" y="1273"/>
                    </a:lnTo>
                    <a:lnTo>
                      <a:pt x="719" y="1293"/>
                    </a:lnTo>
                    <a:lnTo>
                      <a:pt x="794" y="1311"/>
                    </a:lnTo>
                    <a:lnTo>
                      <a:pt x="875" y="1328"/>
                    </a:lnTo>
                    <a:lnTo>
                      <a:pt x="959" y="1343"/>
                    </a:lnTo>
                    <a:lnTo>
                      <a:pt x="1047" y="1357"/>
                    </a:lnTo>
                    <a:lnTo>
                      <a:pt x="1140" y="1368"/>
                    </a:lnTo>
                    <a:lnTo>
                      <a:pt x="1237" y="1376"/>
                    </a:lnTo>
                    <a:lnTo>
                      <a:pt x="1339" y="1382"/>
                    </a:lnTo>
                    <a:lnTo>
                      <a:pt x="1444" y="1383"/>
                    </a:lnTo>
                    <a:lnTo>
                      <a:pt x="1549" y="1382"/>
                    </a:lnTo>
                    <a:lnTo>
                      <a:pt x="1651" y="1376"/>
                    </a:lnTo>
                    <a:lnTo>
                      <a:pt x="1748" y="1368"/>
                    </a:lnTo>
                    <a:lnTo>
                      <a:pt x="1841" y="1357"/>
                    </a:lnTo>
                    <a:lnTo>
                      <a:pt x="1929" y="1343"/>
                    </a:lnTo>
                    <a:lnTo>
                      <a:pt x="2014" y="1328"/>
                    </a:lnTo>
                    <a:lnTo>
                      <a:pt x="2095" y="1311"/>
                    </a:lnTo>
                    <a:lnTo>
                      <a:pt x="2170" y="1293"/>
                    </a:lnTo>
                    <a:lnTo>
                      <a:pt x="2241" y="1273"/>
                    </a:lnTo>
                    <a:lnTo>
                      <a:pt x="2307" y="1253"/>
                    </a:lnTo>
                    <a:lnTo>
                      <a:pt x="2369" y="1233"/>
                    </a:lnTo>
                    <a:lnTo>
                      <a:pt x="2426" y="1212"/>
                    </a:lnTo>
                    <a:lnTo>
                      <a:pt x="2479" y="1191"/>
                    </a:lnTo>
                    <a:lnTo>
                      <a:pt x="2525" y="1172"/>
                    </a:lnTo>
                    <a:lnTo>
                      <a:pt x="2568" y="1153"/>
                    </a:lnTo>
                    <a:lnTo>
                      <a:pt x="2604" y="1136"/>
                    </a:lnTo>
                    <a:lnTo>
                      <a:pt x="2636" y="1120"/>
                    </a:lnTo>
                    <a:lnTo>
                      <a:pt x="2662" y="1107"/>
                    </a:lnTo>
                    <a:lnTo>
                      <a:pt x="2682" y="1094"/>
                    </a:lnTo>
                    <a:lnTo>
                      <a:pt x="2688" y="1063"/>
                    </a:lnTo>
                    <a:lnTo>
                      <a:pt x="2692" y="1027"/>
                    </a:lnTo>
                    <a:lnTo>
                      <a:pt x="2695" y="989"/>
                    </a:lnTo>
                    <a:lnTo>
                      <a:pt x="2697" y="950"/>
                    </a:lnTo>
                    <a:lnTo>
                      <a:pt x="2697" y="911"/>
                    </a:lnTo>
                    <a:lnTo>
                      <a:pt x="2698" y="877"/>
                    </a:lnTo>
                    <a:lnTo>
                      <a:pt x="2697" y="860"/>
                    </a:lnTo>
                    <a:lnTo>
                      <a:pt x="2696" y="826"/>
                    </a:lnTo>
                    <a:lnTo>
                      <a:pt x="2694" y="791"/>
                    </a:lnTo>
                    <a:lnTo>
                      <a:pt x="2691" y="756"/>
                    </a:lnTo>
                    <a:lnTo>
                      <a:pt x="2687" y="722"/>
                    </a:lnTo>
                    <a:lnTo>
                      <a:pt x="2680" y="688"/>
                    </a:lnTo>
                    <a:lnTo>
                      <a:pt x="2673" y="656"/>
                    </a:lnTo>
                    <a:lnTo>
                      <a:pt x="2663" y="625"/>
                    </a:lnTo>
                    <a:lnTo>
                      <a:pt x="2650" y="595"/>
                    </a:lnTo>
                    <a:lnTo>
                      <a:pt x="2636" y="567"/>
                    </a:lnTo>
                    <a:lnTo>
                      <a:pt x="2617" y="541"/>
                    </a:lnTo>
                    <a:lnTo>
                      <a:pt x="2597" y="519"/>
                    </a:lnTo>
                    <a:lnTo>
                      <a:pt x="2572" y="498"/>
                    </a:lnTo>
                    <a:lnTo>
                      <a:pt x="2543" y="481"/>
                    </a:lnTo>
                    <a:lnTo>
                      <a:pt x="2510" y="466"/>
                    </a:lnTo>
                    <a:lnTo>
                      <a:pt x="2455" y="452"/>
                    </a:lnTo>
                    <a:lnTo>
                      <a:pt x="2401" y="435"/>
                    </a:lnTo>
                    <a:lnTo>
                      <a:pt x="2350" y="416"/>
                    </a:lnTo>
                    <a:lnTo>
                      <a:pt x="2300" y="398"/>
                    </a:lnTo>
                    <a:lnTo>
                      <a:pt x="2252" y="379"/>
                    </a:lnTo>
                    <a:lnTo>
                      <a:pt x="2205" y="359"/>
                    </a:lnTo>
                    <a:lnTo>
                      <a:pt x="2162" y="339"/>
                    </a:lnTo>
                    <a:lnTo>
                      <a:pt x="2119" y="318"/>
                    </a:lnTo>
                    <a:lnTo>
                      <a:pt x="2080" y="299"/>
                    </a:lnTo>
                    <a:lnTo>
                      <a:pt x="2044" y="279"/>
                    </a:lnTo>
                    <a:lnTo>
                      <a:pt x="2011" y="261"/>
                    </a:lnTo>
                    <a:lnTo>
                      <a:pt x="1980" y="244"/>
                    </a:lnTo>
                    <a:lnTo>
                      <a:pt x="1953" y="227"/>
                    </a:lnTo>
                    <a:lnTo>
                      <a:pt x="1929" y="213"/>
                    </a:lnTo>
                    <a:lnTo>
                      <a:pt x="1910" y="200"/>
                    </a:lnTo>
                    <a:lnTo>
                      <a:pt x="1893" y="190"/>
                    </a:lnTo>
                    <a:lnTo>
                      <a:pt x="1881" y="182"/>
                    </a:lnTo>
                    <a:lnTo>
                      <a:pt x="1873" y="176"/>
                    </a:lnTo>
                    <a:lnTo>
                      <a:pt x="1868" y="173"/>
                    </a:lnTo>
                    <a:lnTo>
                      <a:pt x="1852" y="158"/>
                    </a:lnTo>
                    <a:lnTo>
                      <a:pt x="1840" y="142"/>
                    </a:lnTo>
                    <a:lnTo>
                      <a:pt x="1831" y="122"/>
                    </a:lnTo>
                    <a:lnTo>
                      <a:pt x="1828" y="101"/>
                    </a:lnTo>
                    <a:lnTo>
                      <a:pt x="1829" y="81"/>
                    </a:lnTo>
                    <a:lnTo>
                      <a:pt x="1834" y="60"/>
                    </a:lnTo>
                    <a:lnTo>
                      <a:pt x="1845" y="41"/>
                    </a:lnTo>
                    <a:lnTo>
                      <a:pt x="1859" y="25"/>
                    </a:lnTo>
                    <a:lnTo>
                      <a:pt x="1877" y="12"/>
                    </a:lnTo>
                    <a:lnTo>
                      <a:pt x="1896" y="4"/>
                    </a:lnTo>
                    <a:lnTo>
                      <a:pt x="1917" y="1"/>
                    </a:lnTo>
                    <a:lnTo>
                      <a:pt x="1938" y="2"/>
                    </a:lnTo>
                    <a:lnTo>
                      <a:pt x="1957" y="7"/>
                    </a:lnTo>
                    <a:lnTo>
                      <a:pt x="1977" y="18"/>
                    </a:lnTo>
                    <a:lnTo>
                      <a:pt x="1980" y="20"/>
                    </a:lnTo>
                    <a:lnTo>
                      <a:pt x="1987" y="25"/>
                    </a:lnTo>
                    <a:lnTo>
                      <a:pt x="2000" y="32"/>
                    </a:lnTo>
                    <a:lnTo>
                      <a:pt x="2015" y="42"/>
                    </a:lnTo>
                    <a:lnTo>
                      <a:pt x="2035" y="55"/>
                    </a:lnTo>
                    <a:lnTo>
                      <a:pt x="2060" y="69"/>
                    </a:lnTo>
                    <a:lnTo>
                      <a:pt x="2086" y="86"/>
                    </a:lnTo>
                    <a:lnTo>
                      <a:pt x="2117" y="102"/>
                    </a:lnTo>
                    <a:lnTo>
                      <a:pt x="2150" y="121"/>
                    </a:lnTo>
                    <a:lnTo>
                      <a:pt x="2188" y="141"/>
                    </a:lnTo>
                    <a:lnTo>
                      <a:pt x="2227" y="159"/>
                    </a:lnTo>
                    <a:lnTo>
                      <a:pt x="2269" y="179"/>
                    </a:lnTo>
                    <a:lnTo>
                      <a:pt x="2313" y="198"/>
                    </a:lnTo>
                    <a:lnTo>
                      <a:pt x="2359" y="218"/>
                    </a:lnTo>
                    <a:lnTo>
                      <a:pt x="2408" y="236"/>
                    </a:lnTo>
                    <a:lnTo>
                      <a:pt x="2457" y="253"/>
                    </a:lnTo>
                    <a:lnTo>
                      <a:pt x="2508" y="269"/>
                    </a:lnTo>
                    <a:lnTo>
                      <a:pt x="2561" y="283"/>
                    </a:lnTo>
                    <a:lnTo>
                      <a:pt x="2564" y="284"/>
                    </a:lnTo>
                    <a:lnTo>
                      <a:pt x="2568" y="285"/>
                    </a:lnTo>
                    <a:lnTo>
                      <a:pt x="2611" y="303"/>
                    </a:lnTo>
                    <a:lnTo>
                      <a:pt x="2650" y="323"/>
                    </a:lnTo>
                    <a:lnTo>
                      <a:pt x="2685" y="346"/>
                    </a:lnTo>
                    <a:lnTo>
                      <a:pt x="2718" y="371"/>
                    </a:lnTo>
                    <a:lnTo>
                      <a:pt x="2745" y="399"/>
                    </a:lnTo>
                    <a:lnTo>
                      <a:pt x="2770" y="428"/>
                    </a:lnTo>
                    <a:lnTo>
                      <a:pt x="2791" y="459"/>
                    </a:lnTo>
                    <a:lnTo>
                      <a:pt x="2810" y="491"/>
                    </a:lnTo>
                    <a:lnTo>
                      <a:pt x="2826" y="524"/>
                    </a:lnTo>
                    <a:lnTo>
                      <a:pt x="2839" y="557"/>
                    </a:lnTo>
                    <a:lnTo>
                      <a:pt x="2851" y="590"/>
                    </a:lnTo>
                    <a:lnTo>
                      <a:pt x="2860" y="624"/>
                    </a:lnTo>
                    <a:lnTo>
                      <a:pt x="2867" y="657"/>
                    </a:lnTo>
                    <a:lnTo>
                      <a:pt x="2872" y="690"/>
                    </a:lnTo>
                    <a:lnTo>
                      <a:pt x="2878" y="721"/>
                    </a:lnTo>
                    <a:lnTo>
                      <a:pt x="2881" y="751"/>
                    </a:lnTo>
                    <a:lnTo>
                      <a:pt x="2883" y="780"/>
                    </a:lnTo>
                    <a:lnTo>
                      <a:pt x="2884" y="807"/>
                    </a:lnTo>
                    <a:lnTo>
                      <a:pt x="2885" y="832"/>
                    </a:lnTo>
                    <a:lnTo>
                      <a:pt x="2886" y="855"/>
                    </a:lnTo>
                    <a:lnTo>
                      <a:pt x="2886" y="864"/>
                    </a:lnTo>
                    <a:lnTo>
                      <a:pt x="2887" y="872"/>
                    </a:lnTo>
                    <a:lnTo>
                      <a:pt x="2887" y="874"/>
                    </a:lnTo>
                    <a:lnTo>
                      <a:pt x="2887" y="888"/>
                    </a:lnTo>
                    <a:lnTo>
                      <a:pt x="2887" y="907"/>
                    </a:lnTo>
                    <a:lnTo>
                      <a:pt x="2886" y="933"/>
                    </a:lnTo>
                    <a:lnTo>
                      <a:pt x="2886" y="962"/>
                    </a:lnTo>
                    <a:lnTo>
                      <a:pt x="2884" y="994"/>
                    </a:lnTo>
                    <a:lnTo>
                      <a:pt x="2882" y="1029"/>
                    </a:lnTo>
                    <a:lnTo>
                      <a:pt x="2879" y="1064"/>
                    </a:lnTo>
                    <a:lnTo>
                      <a:pt x="2875" y="1099"/>
                    </a:lnTo>
                    <a:lnTo>
                      <a:pt x="2868" y="1133"/>
                    </a:lnTo>
                    <a:lnTo>
                      <a:pt x="2861" y="1165"/>
                    </a:lnTo>
                    <a:lnTo>
                      <a:pt x="2853" y="1191"/>
                    </a:lnTo>
                    <a:lnTo>
                      <a:pt x="2844" y="1209"/>
                    </a:lnTo>
                    <a:lnTo>
                      <a:pt x="2831" y="1225"/>
                    </a:lnTo>
                    <a:lnTo>
                      <a:pt x="2817" y="1236"/>
                    </a:lnTo>
                    <a:lnTo>
                      <a:pt x="2812" y="1239"/>
                    </a:lnTo>
                    <a:lnTo>
                      <a:pt x="2802" y="1245"/>
                    </a:lnTo>
                    <a:lnTo>
                      <a:pt x="2788" y="1253"/>
                    </a:lnTo>
                    <a:lnTo>
                      <a:pt x="2769" y="1264"/>
                    </a:lnTo>
                    <a:lnTo>
                      <a:pt x="2746" y="1276"/>
                    </a:lnTo>
                    <a:lnTo>
                      <a:pt x="2720" y="1291"/>
                    </a:lnTo>
                    <a:lnTo>
                      <a:pt x="2688" y="1306"/>
                    </a:lnTo>
                    <a:lnTo>
                      <a:pt x="2651" y="1324"/>
                    </a:lnTo>
                    <a:lnTo>
                      <a:pt x="2612" y="1341"/>
                    </a:lnTo>
                    <a:lnTo>
                      <a:pt x="2568" y="1360"/>
                    </a:lnTo>
                    <a:lnTo>
                      <a:pt x="2519" y="1380"/>
                    </a:lnTo>
                    <a:lnTo>
                      <a:pt x="2467" y="1399"/>
                    </a:lnTo>
                    <a:lnTo>
                      <a:pt x="2411" y="1419"/>
                    </a:lnTo>
                    <a:lnTo>
                      <a:pt x="2351" y="1438"/>
                    </a:lnTo>
                    <a:lnTo>
                      <a:pt x="2287" y="1458"/>
                    </a:lnTo>
                    <a:lnTo>
                      <a:pt x="2219" y="1477"/>
                    </a:lnTo>
                    <a:lnTo>
                      <a:pt x="2146" y="1494"/>
                    </a:lnTo>
                    <a:lnTo>
                      <a:pt x="2071" y="1510"/>
                    </a:lnTo>
                    <a:lnTo>
                      <a:pt x="1992" y="1525"/>
                    </a:lnTo>
                    <a:lnTo>
                      <a:pt x="1910" y="1539"/>
                    </a:lnTo>
                    <a:lnTo>
                      <a:pt x="1823" y="1550"/>
                    </a:lnTo>
                    <a:lnTo>
                      <a:pt x="1734" y="1559"/>
                    </a:lnTo>
                    <a:lnTo>
                      <a:pt x="1640" y="1567"/>
                    </a:lnTo>
                    <a:lnTo>
                      <a:pt x="1544" y="1571"/>
                    </a:lnTo>
                    <a:lnTo>
                      <a:pt x="1444" y="1572"/>
                    </a:lnTo>
                    <a:lnTo>
                      <a:pt x="1341" y="1571"/>
                    </a:lnTo>
                    <a:lnTo>
                      <a:pt x="1240" y="1566"/>
                    </a:lnTo>
                    <a:lnTo>
                      <a:pt x="1143" y="1558"/>
                    </a:lnTo>
                    <a:lnTo>
                      <a:pt x="1050" y="1548"/>
                    </a:lnTo>
                    <a:lnTo>
                      <a:pt x="962" y="1536"/>
                    </a:lnTo>
                    <a:lnTo>
                      <a:pt x="876" y="1522"/>
                    </a:lnTo>
                    <a:lnTo>
                      <a:pt x="795" y="1506"/>
                    </a:lnTo>
                    <a:lnTo>
                      <a:pt x="718" y="1488"/>
                    </a:lnTo>
                    <a:lnTo>
                      <a:pt x="645" y="1469"/>
                    </a:lnTo>
                    <a:lnTo>
                      <a:pt x="575" y="1450"/>
                    </a:lnTo>
                    <a:lnTo>
                      <a:pt x="510" y="1430"/>
                    </a:lnTo>
                    <a:lnTo>
                      <a:pt x="449" y="1409"/>
                    </a:lnTo>
                    <a:lnTo>
                      <a:pt x="392" y="1389"/>
                    </a:lnTo>
                    <a:lnTo>
                      <a:pt x="341" y="1368"/>
                    </a:lnTo>
                    <a:lnTo>
                      <a:pt x="293" y="1349"/>
                    </a:lnTo>
                    <a:lnTo>
                      <a:pt x="250" y="1330"/>
                    </a:lnTo>
                    <a:lnTo>
                      <a:pt x="211" y="1311"/>
                    </a:lnTo>
                    <a:lnTo>
                      <a:pt x="177" y="1295"/>
                    </a:lnTo>
                    <a:lnTo>
                      <a:pt x="148" y="1279"/>
                    </a:lnTo>
                    <a:lnTo>
                      <a:pt x="123" y="1266"/>
                    </a:lnTo>
                    <a:lnTo>
                      <a:pt x="103" y="1254"/>
                    </a:lnTo>
                    <a:lnTo>
                      <a:pt x="88" y="1246"/>
                    </a:lnTo>
                    <a:lnTo>
                      <a:pt x="77" y="1239"/>
                    </a:lnTo>
                    <a:lnTo>
                      <a:pt x="72" y="1236"/>
                    </a:lnTo>
                    <a:lnTo>
                      <a:pt x="57" y="1225"/>
                    </a:lnTo>
                    <a:lnTo>
                      <a:pt x="44" y="1209"/>
                    </a:lnTo>
                    <a:lnTo>
                      <a:pt x="36" y="1191"/>
                    </a:lnTo>
                    <a:lnTo>
                      <a:pt x="27" y="1164"/>
                    </a:lnTo>
                    <a:lnTo>
                      <a:pt x="20" y="1133"/>
                    </a:lnTo>
                    <a:lnTo>
                      <a:pt x="13" y="1098"/>
                    </a:lnTo>
                    <a:lnTo>
                      <a:pt x="8" y="1063"/>
                    </a:lnTo>
                    <a:lnTo>
                      <a:pt x="5" y="1028"/>
                    </a:lnTo>
                    <a:lnTo>
                      <a:pt x="3" y="994"/>
                    </a:lnTo>
                    <a:lnTo>
                      <a:pt x="1" y="961"/>
                    </a:lnTo>
                    <a:lnTo>
                      <a:pt x="0" y="932"/>
                    </a:lnTo>
                    <a:lnTo>
                      <a:pt x="0" y="907"/>
                    </a:lnTo>
                    <a:lnTo>
                      <a:pt x="0" y="887"/>
                    </a:lnTo>
                    <a:lnTo>
                      <a:pt x="0" y="873"/>
                    </a:lnTo>
                    <a:lnTo>
                      <a:pt x="0" y="871"/>
                    </a:lnTo>
                    <a:lnTo>
                      <a:pt x="1" y="854"/>
                    </a:lnTo>
                    <a:lnTo>
                      <a:pt x="1" y="832"/>
                    </a:lnTo>
                    <a:lnTo>
                      <a:pt x="2" y="807"/>
                    </a:lnTo>
                    <a:lnTo>
                      <a:pt x="4" y="780"/>
                    </a:lnTo>
                    <a:lnTo>
                      <a:pt x="6" y="751"/>
                    </a:lnTo>
                    <a:lnTo>
                      <a:pt x="9" y="721"/>
                    </a:lnTo>
                    <a:lnTo>
                      <a:pt x="13" y="689"/>
                    </a:lnTo>
                    <a:lnTo>
                      <a:pt x="20" y="657"/>
                    </a:lnTo>
                    <a:lnTo>
                      <a:pt x="27" y="624"/>
                    </a:lnTo>
                    <a:lnTo>
                      <a:pt x="36" y="590"/>
                    </a:lnTo>
                    <a:lnTo>
                      <a:pt x="48" y="557"/>
                    </a:lnTo>
                    <a:lnTo>
                      <a:pt x="61" y="523"/>
                    </a:lnTo>
                    <a:lnTo>
                      <a:pt x="76" y="491"/>
                    </a:lnTo>
                    <a:lnTo>
                      <a:pt x="95" y="459"/>
                    </a:lnTo>
                    <a:lnTo>
                      <a:pt x="117" y="428"/>
                    </a:lnTo>
                    <a:lnTo>
                      <a:pt x="142" y="399"/>
                    </a:lnTo>
                    <a:lnTo>
                      <a:pt x="169" y="371"/>
                    </a:lnTo>
                    <a:lnTo>
                      <a:pt x="200" y="345"/>
                    </a:lnTo>
                    <a:lnTo>
                      <a:pt x="237" y="322"/>
                    </a:lnTo>
                    <a:lnTo>
                      <a:pt x="276" y="302"/>
                    </a:lnTo>
                    <a:lnTo>
                      <a:pt x="319" y="285"/>
                    </a:lnTo>
                    <a:lnTo>
                      <a:pt x="322" y="284"/>
                    </a:lnTo>
                    <a:lnTo>
                      <a:pt x="326" y="283"/>
                    </a:lnTo>
                    <a:lnTo>
                      <a:pt x="379" y="269"/>
                    </a:lnTo>
                    <a:lnTo>
                      <a:pt x="430" y="252"/>
                    </a:lnTo>
                    <a:lnTo>
                      <a:pt x="479" y="236"/>
                    </a:lnTo>
                    <a:lnTo>
                      <a:pt x="528" y="217"/>
                    </a:lnTo>
                    <a:lnTo>
                      <a:pt x="574" y="197"/>
                    </a:lnTo>
                    <a:lnTo>
                      <a:pt x="619" y="179"/>
                    </a:lnTo>
                    <a:lnTo>
                      <a:pt x="660" y="159"/>
                    </a:lnTo>
                    <a:lnTo>
                      <a:pt x="699" y="140"/>
                    </a:lnTo>
                    <a:lnTo>
                      <a:pt x="736" y="120"/>
                    </a:lnTo>
                    <a:lnTo>
                      <a:pt x="769" y="102"/>
                    </a:lnTo>
                    <a:lnTo>
                      <a:pt x="800" y="85"/>
                    </a:lnTo>
                    <a:lnTo>
                      <a:pt x="827" y="69"/>
                    </a:lnTo>
                    <a:lnTo>
                      <a:pt x="851" y="55"/>
                    </a:lnTo>
                    <a:lnTo>
                      <a:pt x="872" y="42"/>
                    </a:lnTo>
                    <a:lnTo>
                      <a:pt x="887" y="32"/>
                    </a:lnTo>
                    <a:lnTo>
                      <a:pt x="900" y="24"/>
                    </a:lnTo>
                    <a:lnTo>
                      <a:pt x="907" y="19"/>
                    </a:lnTo>
                    <a:lnTo>
                      <a:pt x="910" y="17"/>
                    </a:lnTo>
                    <a:lnTo>
                      <a:pt x="929" y="6"/>
                    </a:lnTo>
                    <a:lnTo>
                      <a:pt x="949" y="1"/>
                    </a:lnTo>
                    <a:lnTo>
                      <a:pt x="970" y="0"/>
                    </a:lnTo>
                    <a:close/>
                  </a:path>
                </a:pathLst>
              </a:custGeom>
              <a:grpFill/>
              <a:ln w="0">
                <a:noFill/>
                <a:prstDash val="solid"/>
                <a:round/>
              </a:ln>
            </p:spPr>
            <p:txBody>
              <a:bodyPr vert="horz" wrap="square" lIns="91440" tIns="45720" rIns="91440" bIns="45720" numCol="1" anchor="t" anchorCtr="0" compatLnSpc="1"/>
              <a:lstStyle/>
              <a:p>
                <a:endParaRPr lang="en-US" sz="2000">
                  <a:cs typeface="+mn-ea"/>
                  <a:sym typeface="+mn-lt"/>
                </a:endParaRPr>
              </a:p>
            </p:txBody>
          </p:sp>
        </p:grpSp>
      </p:grpSp>
      <p:grpSp>
        <p:nvGrpSpPr>
          <p:cNvPr id="53" name="Group 7"/>
          <p:cNvGrpSpPr/>
          <p:nvPr/>
        </p:nvGrpSpPr>
        <p:grpSpPr>
          <a:xfrm>
            <a:off x="6933818" y="2950616"/>
            <a:ext cx="572092" cy="573477"/>
            <a:chOff x="6933818" y="2925216"/>
            <a:chExt cx="572092" cy="573477"/>
          </a:xfrm>
        </p:grpSpPr>
        <p:sp>
          <p:nvSpPr>
            <p:cNvPr id="54" name="Oval 61"/>
            <p:cNvSpPr>
              <a:spLocks noChangeArrowheads="1"/>
            </p:cNvSpPr>
            <p:nvPr/>
          </p:nvSpPr>
          <p:spPr bwMode="auto">
            <a:xfrm>
              <a:off x="6933818" y="2925216"/>
              <a:ext cx="572092" cy="573477"/>
            </a:xfrm>
            <a:prstGeom prst="ellipse">
              <a:avLst/>
            </a:prstGeom>
            <a:solidFill>
              <a:srgbClr val="7030A0"/>
            </a:solidFill>
            <a:ln>
              <a:noFill/>
            </a:ln>
          </p:spPr>
          <p:txBody>
            <a:bodyPr vert="horz" wrap="square" lIns="91440" tIns="45720" rIns="91440" bIns="45720" numCol="1" anchor="t" anchorCtr="0" compatLnSpc="1"/>
            <a:lstStyle/>
            <a:p>
              <a:endParaRPr lang="en-US" sz="2000">
                <a:cs typeface="+mn-ea"/>
                <a:sym typeface="+mn-lt"/>
              </a:endParaRPr>
            </a:p>
          </p:txBody>
        </p:sp>
        <p:grpSp>
          <p:nvGrpSpPr>
            <p:cNvPr id="55" name="Group 100"/>
            <p:cNvGrpSpPr/>
            <p:nvPr/>
          </p:nvGrpSpPr>
          <p:grpSpPr>
            <a:xfrm>
              <a:off x="7081490" y="3039116"/>
              <a:ext cx="276748" cy="345677"/>
              <a:chOff x="2611438" y="2698750"/>
              <a:chExt cx="427038" cy="533400"/>
            </a:xfrm>
            <a:solidFill>
              <a:schemeClr val="bg1"/>
            </a:solidFill>
          </p:grpSpPr>
          <p:sp>
            <p:nvSpPr>
              <p:cNvPr id="56" name="Freeform 126"/>
              <p:cNvSpPr>
                <a:spLocks noEditPoints="1"/>
              </p:cNvSpPr>
              <p:nvPr/>
            </p:nvSpPr>
            <p:spPr bwMode="auto">
              <a:xfrm>
                <a:off x="2611438" y="2698750"/>
                <a:ext cx="427038" cy="533400"/>
              </a:xfrm>
              <a:custGeom>
                <a:avLst/>
                <a:gdLst>
                  <a:gd name="T0" fmla="*/ 1093 w 2693"/>
                  <a:gd name="T1" fmla="*/ 218 h 3358"/>
                  <a:gd name="T2" fmla="*/ 787 w 2693"/>
                  <a:gd name="T3" fmla="*/ 335 h 3358"/>
                  <a:gd name="T4" fmla="*/ 530 w 2693"/>
                  <a:gd name="T5" fmla="*/ 529 h 3358"/>
                  <a:gd name="T6" fmla="*/ 335 w 2693"/>
                  <a:gd name="T7" fmla="*/ 786 h 3358"/>
                  <a:gd name="T8" fmla="*/ 218 w 2693"/>
                  <a:gd name="T9" fmla="*/ 1093 h 3358"/>
                  <a:gd name="T10" fmla="*/ 193 w 2693"/>
                  <a:gd name="T11" fmla="*/ 1420 h 3358"/>
                  <a:gd name="T12" fmla="*/ 212 w 2693"/>
                  <a:gd name="T13" fmla="*/ 1569 h 3358"/>
                  <a:gd name="T14" fmla="*/ 218 w 2693"/>
                  <a:gd name="T15" fmla="*/ 1600 h 3358"/>
                  <a:gd name="T16" fmla="*/ 297 w 2693"/>
                  <a:gd name="T17" fmla="*/ 1831 h 3358"/>
                  <a:gd name="T18" fmla="*/ 323 w 2693"/>
                  <a:gd name="T19" fmla="*/ 1891 h 3358"/>
                  <a:gd name="T20" fmla="*/ 459 w 2693"/>
                  <a:gd name="T21" fmla="*/ 2149 h 3358"/>
                  <a:gd name="T22" fmla="*/ 666 w 2693"/>
                  <a:gd name="T23" fmla="*/ 2449 h 3358"/>
                  <a:gd name="T24" fmla="*/ 956 w 2693"/>
                  <a:gd name="T25" fmla="*/ 2783 h 3358"/>
                  <a:gd name="T26" fmla="*/ 1345 w 2693"/>
                  <a:gd name="T27" fmla="*/ 3140 h 3358"/>
                  <a:gd name="T28" fmla="*/ 1735 w 2693"/>
                  <a:gd name="T29" fmla="*/ 2783 h 3358"/>
                  <a:gd name="T30" fmla="*/ 2025 w 2693"/>
                  <a:gd name="T31" fmla="*/ 2449 h 3358"/>
                  <a:gd name="T32" fmla="*/ 2232 w 2693"/>
                  <a:gd name="T33" fmla="*/ 2149 h 3358"/>
                  <a:gd name="T34" fmla="*/ 2368 w 2693"/>
                  <a:gd name="T35" fmla="*/ 1891 h 3358"/>
                  <a:gd name="T36" fmla="*/ 2395 w 2693"/>
                  <a:gd name="T37" fmla="*/ 1831 h 3358"/>
                  <a:gd name="T38" fmla="*/ 2473 w 2693"/>
                  <a:gd name="T39" fmla="*/ 1600 h 3358"/>
                  <a:gd name="T40" fmla="*/ 2479 w 2693"/>
                  <a:gd name="T41" fmla="*/ 1568 h 3358"/>
                  <a:gd name="T42" fmla="*/ 2501 w 2693"/>
                  <a:gd name="T43" fmla="*/ 1346 h 3358"/>
                  <a:gd name="T44" fmla="*/ 2452 w 2693"/>
                  <a:gd name="T45" fmla="*/ 1012 h 3358"/>
                  <a:gd name="T46" fmla="*/ 2315 w 2693"/>
                  <a:gd name="T47" fmla="*/ 717 h 3358"/>
                  <a:gd name="T48" fmla="*/ 2103 w 2693"/>
                  <a:gd name="T49" fmla="*/ 474 h 3358"/>
                  <a:gd name="T50" fmla="*/ 1832 w 2693"/>
                  <a:gd name="T51" fmla="*/ 297 h 3358"/>
                  <a:gd name="T52" fmla="*/ 1516 w 2693"/>
                  <a:gd name="T53" fmla="*/ 202 h 3358"/>
                  <a:gd name="T54" fmla="*/ 1437 w 2693"/>
                  <a:gd name="T55" fmla="*/ 3 h 3358"/>
                  <a:gd name="T56" fmla="*/ 1787 w 2693"/>
                  <a:gd name="T57" fmla="*/ 75 h 3358"/>
                  <a:gd name="T58" fmla="*/ 2098 w 2693"/>
                  <a:gd name="T59" fmla="*/ 231 h 3358"/>
                  <a:gd name="T60" fmla="*/ 2356 w 2693"/>
                  <a:gd name="T61" fmla="*/ 458 h 3358"/>
                  <a:gd name="T62" fmla="*/ 2549 w 2693"/>
                  <a:gd name="T63" fmla="*/ 744 h 3358"/>
                  <a:gd name="T64" fmla="*/ 2664 w 2693"/>
                  <a:gd name="T65" fmla="*/ 1075 h 3358"/>
                  <a:gd name="T66" fmla="*/ 2690 w 2693"/>
                  <a:gd name="T67" fmla="*/ 1431 h 3358"/>
                  <a:gd name="T68" fmla="*/ 2666 w 2693"/>
                  <a:gd name="T69" fmla="*/ 1614 h 3358"/>
                  <a:gd name="T70" fmla="*/ 2621 w 2693"/>
                  <a:gd name="T71" fmla="*/ 1779 h 3358"/>
                  <a:gd name="T72" fmla="*/ 2514 w 2693"/>
                  <a:gd name="T73" fmla="*/ 2030 h 3358"/>
                  <a:gd name="T74" fmla="*/ 2359 w 2693"/>
                  <a:gd name="T75" fmla="*/ 2307 h 3358"/>
                  <a:gd name="T76" fmla="*/ 2131 w 2693"/>
                  <a:gd name="T77" fmla="*/ 2623 h 3358"/>
                  <a:gd name="T78" fmla="*/ 1818 w 2693"/>
                  <a:gd name="T79" fmla="*/ 2970 h 3358"/>
                  <a:gd name="T80" fmla="*/ 1407 w 2693"/>
                  <a:gd name="T81" fmla="*/ 3337 h 3358"/>
                  <a:gd name="T82" fmla="*/ 1325 w 2693"/>
                  <a:gd name="T83" fmla="*/ 3356 h 3358"/>
                  <a:gd name="T84" fmla="*/ 1068 w 2693"/>
                  <a:gd name="T85" fmla="*/ 3152 h 3358"/>
                  <a:gd name="T86" fmla="*/ 706 w 2693"/>
                  <a:gd name="T87" fmla="*/ 2793 h 3358"/>
                  <a:gd name="T88" fmla="*/ 438 w 2693"/>
                  <a:gd name="T89" fmla="*/ 2460 h 3358"/>
                  <a:gd name="T90" fmla="*/ 248 w 2693"/>
                  <a:gd name="T91" fmla="*/ 2163 h 3358"/>
                  <a:gd name="T92" fmla="*/ 123 w 2693"/>
                  <a:gd name="T93" fmla="*/ 1910 h 3358"/>
                  <a:gd name="T94" fmla="*/ 34 w 2693"/>
                  <a:gd name="T95" fmla="*/ 1644 h 3358"/>
                  <a:gd name="T96" fmla="*/ 24 w 2693"/>
                  <a:gd name="T97" fmla="*/ 1599 h 3358"/>
                  <a:gd name="T98" fmla="*/ 3 w 2693"/>
                  <a:gd name="T99" fmla="*/ 1254 h 3358"/>
                  <a:gd name="T100" fmla="*/ 74 w 2693"/>
                  <a:gd name="T101" fmla="*/ 905 h 3358"/>
                  <a:gd name="T102" fmla="*/ 231 w 2693"/>
                  <a:gd name="T103" fmla="*/ 594 h 3358"/>
                  <a:gd name="T104" fmla="*/ 457 w 2693"/>
                  <a:gd name="T105" fmla="*/ 336 h 3358"/>
                  <a:gd name="T106" fmla="*/ 743 w 2693"/>
                  <a:gd name="T107" fmla="*/ 143 h 3358"/>
                  <a:gd name="T108" fmla="*/ 1075 w 2693"/>
                  <a:gd name="T109" fmla="*/ 28 h 3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93" h="3358">
                    <a:moveTo>
                      <a:pt x="1345" y="190"/>
                    </a:moveTo>
                    <a:lnTo>
                      <a:pt x="1260" y="193"/>
                    </a:lnTo>
                    <a:lnTo>
                      <a:pt x="1175" y="202"/>
                    </a:lnTo>
                    <a:lnTo>
                      <a:pt x="1093" y="218"/>
                    </a:lnTo>
                    <a:lnTo>
                      <a:pt x="1013" y="239"/>
                    </a:lnTo>
                    <a:lnTo>
                      <a:pt x="935" y="266"/>
                    </a:lnTo>
                    <a:lnTo>
                      <a:pt x="859" y="297"/>
                    </a:lnTo>
                    <a:lnTo>
                      <a:pt x="787" y="335"/>
                    </a:lnTo>
                    <a:lnTo>
                      <a:pt x="718" y="377"/>
                    </a:lnTo>
                    <a:lnTo>
                      <a:pt x="651" y="423"/>
                    </a:lnTo>
                    <a:lnTo>
                      <a:pt x="588" y="474"/>
                    </a:lnTo>
                    <a:lnTo>
                      <a:pt x="530" y="529"/>
                    </a:lnTo>
                    <a:lnTo>
                      <a:pt x="475" y="588"/>
                    </a:lnTo>
                    <a:lnTo>
                      <a:pt x="424" y="651"/>
                    </a:lnTo>
                    <a:lnTo>
                      <a:pt x="377" y="717"/>
                    </a:lnTo>
                    <a:lnTo>
                      <a:pt x="335" y="786"/>
                    </a:lnTo>
                    <a:lnTo>
                      <a:pt x="298" y="859"/>
                    </a:lnTo>
                    <a:lnTo>
                      <a:pt x="266" y="934"/>
                    </a:lnTo>
                    <a:lnTo>
                      <a:pt x="240" y="1012"/>
                    </a:lnTo>
                    <a:lnTo>
                      <a:pt x="218" y="1093"/>
                    </a:lnTo>
                    <a:lnTo>
                      <a:pt x="203" y="1175"/>
                    </a:lnTo>
                    <a:lnTo>
                      <a:pt x="194" y="1259"/>
                    </a:lnTo>
                    <a:lnTo>
                      <a:pt x="191" y="1346"/>
                    </a:lnTo>
                    <a:lnTo>
                      <a:pt x="193" y="1420"/>
                    </a:lnTo>
                    <a:lnTo>
                      <a:pt x="200" y="1493"/>
                    </a:lnTo>
                    <a:lnTo>
                      <a:pt x="211" y="1566"/>
                    </a:lnTo>
                    <a:lnTo>
                      <a:pt x="211" y="1568"/>
                    </a:lnTo>
                    <a:lnTo>
                      <a:pt x="212" y="1569"/>
                    </a:lnTo>
                    <a:lnTo>
                      <a:pt x="212" y="1571"/>
                    </a:lnTo>
                    <a:lnTo>
                      <a:pt x="213" y="1576"/>
                    </a:lnTo>
                    <a:lnTo>
                      <a:pt x="215" y="1586"/>
                    </a:lnTo>
                    <a:lnTo>
                      <a:pt x="218" y="1600"/>
                    </a:lnTo>
                    <a:lnTo>
                      <a:pt x="218" y="1602"/>
                    </a:lnTo>
                    <a:lnTo>
                      <a:pt x="240" y="1680"/>
                    </a:lnTo>
                    <a:lnTo>
                      <a:pt x="265" y="1757"/>
                    </a:lnTo>
                    <a:lnTo>
                      <a:pt x="297" y="1831"/>
                    </a:lnTo>
                    <a:lnTo>
                      <a:pt x="297" y="1832"/>
                    </a:lnTo>
                    <a:lnTo>
                      <a:pt x="297" y="1833"/>
                    </a:lnTo>
                    <a:lnTo>
                      <a:pt x="298" y="1834"/>
                    </a:lnTo>
                    <a:lnTo>
                      <a:pt x="323" y="1891"/>
                    </a:lnTo>
                    <a:lnTo>
                      <a:pt x="351" y="1951"/>
                    </a:lnTo>
                    <a:lnTo>
                      <a:pt x="384" y="2014"/>
                    </a:lnTo>
                    <a:lnTo>
                      <a:pt x="420" y="2080"/>
                    </a:lnTo>
                    <a:lnTo>
                      <a:pt x="459" y="2149"/>
                    </a:lnTo>
                    <a:lnTo>
                      <a:pt x="504" y="2220"/>
                    </a:lnTo>
                    <a:lnTo>
                      <a:pt x="553" y="2295"/>
                    </a:lnTo>
                    <a:lnTo>
                      <a:pt x="607" y="2371"/>
                    </a:lnTo>
                    <a:lnTo>
                      <a:pt x="666" y="2449"/>
                    </a:lnTo>
                    <a:lnTo>
                      <a:pt x="730" y="2531"/>
                    </a:lnTo>
                    <a:lnTo>
                      <a:pt x="800" y="2612"/>
                    </a:lnTo>
                    <a:lnTo>
                      <a:pt x="876" y="2697"/>
                    </a:lnTo>
                    <a:lnTo>
                      <a:pt x="956" y="2783"/>
                    </a:lnTo>
                    <a:lnTo>
                      <a:pt x="1044" y="2871"/>
                    </a:lnTo>
                    <a:lnTo>
                      <a:pt x="1138" y="2960"/>
                    </a:lnTo>
                    <a:lnTo>
                      <a:pt x="1238" y="3049"/>
                    </a:lnTo>
                    <a:lnTo>
                      <a:pt x="1345" y="3140"/>
                    </a:lnTo>
                    <a:lnTo>
                      <a:pt x="1453" y="3049"/>
                    </a:lnTo>
                    <a:lnTo>
                      <a:pt x="1554" y="2960"/>
                    </a:lnTo>
                    <a:lnTo>
                      <a:pt x="1648" y="2871"/>
                    </a:lnTo>
                    <a:lnTo>
                      <a:pt x="1735" y="2783"/>
                    </a:lnTo>
                    <a:lnTo>
                      <a:pt x="1816" y="2697"/>
                    </a:lnTo>
                    <a:lnTo>
                      <a:pt x="1892" y="2612"/>
                    </a:lnTo>
                    <a:lnTo>
                      <a:pt x="1961" y="2531"/>
                    </a:lnTo>
                    <a:lnTo>
                      <a:pt x="2025" y="2449"/>
                    </a:lnTo>
                    <a:lnTo>
                      <a:pt x="2084" y="2371"/>
                    </a:lnTo>
                    <a:lnTo>
                      <a:pt x="2139" y="2295"/>
                    </a:lnTo>
                    <a:lnTo>
                      <a:pt x="2188" y="2220"/>
                    </a:lnTo>
                    <a:lnTo>
                      <a:pt x="2232" y="2149"/>
                    </a:lnTo>
                    <a:lnTo>
                      <a:pt x="2272" y="2080"/>
                    </a:lnTo>
                    <a:lnTo>
                      <a:pt x="2308" y="2014"/>
                    </a:lnTo>
                    <a:lnTo>
                      <a:pt x="2341" y="1951"/>
                    </a:lnTo>
                    <a:lnTo>
                      <a:pt x="2368" y="1891"/>
                    </a:lnTo>
                    <a:lnTo>
                      <a:pt x="2394" y="1834"/>
                    </a:lnTo>
                    <a:lnTo>
                      <a:pt x="2394" y="1833"/>
                    </a:lnTo>
                    <a:lnTo>
                      <a:pt x="2395" y="1832"/>
                    </a:lnTo>
                    <a:lnTo>
                      <a:pt x="2395" y="1831"/>
                    </a:lnTo>
                    <a:lnTo>
                      <a:pt x="2426" y="1757"/>
                    </a:lnTo>
                    <a:lnTo>
                      <a:pt x="2453" y="1680"/>
                    </a:lnTo>
                    <a:lnTo>
                      <a:pt x="2473" y="1602"/>
                    </a:lnTo>
                    <a:lnTo>
                      <a:pt x="2473" y="1600"/>
                    </a:lnTo>
                    <a:lnTo>
                      <a:pt x="2476" y="1586"/>
                    </a:lnTo>
                    <a:lnTo>
                      <a:pt x="2478" y="1576"/>
                    </a:lnTo>
                    <a:lnTo>
                      <a:pt x="2479" y="1571"/>
                    </a:lnTo>
                    <a:lnTo>
                      <a:pt x="2479" y="1568"/>
                    </a:lnTo>
                    <a:lnTo>
                      <a:pt x="2481" y="1566"/>
                    </a:lnTo>
                    <a:lnTo>
                      <a:pt x="2492" y="1494"/>
                    </a:lnTo>
                    <a:lnTo>
                      <a:pt x="2499" y="1420"/>
                    </a:lnTo>
                    <a:lnTo>
                      <a:pt x="2501" y="1346"/>
                    </a:lnTo>
                    <a:lnTo>
                      <a:pt x="2498" y="1259"/>
                    </a:lnTo>
                    <a:lnTo>
                      <a:pt x="2489" y="1175"/>
                    </a:lnTo>
                    <a:lnTo>
                      <a:pt x="2473" y="1093"/>
                    </a:lnTo>
                    <a:lnTo>
                      <a:pt x="2452" y="1012"/>
                    </a:lnTo>
                    <a:lnTo>
                      <a:pt x="2425" y="934"/>
                    </a:lnTo>
                    <a:lnTo>
                      <a:pt x="2394" y="859"/>
                    </a:lnTo>
                    <a:lnTo>
                      <a:pt x="2357" y="786"/>
                    </a:lnTo>
                    <a:lnTo>
                      <a:pt x="2315" y="717"/>
                    </a:lnTo>
                    <a:lnTo>
                      <a:pt x="2268" y="651"/>
                    </a:lnTo>
                    <a:lnTo>
                      <a:pt x="2217" y="588"/>
                    </a:lnTo>
                    <a:lnTo>
                      <a:pt x="2162" y="529"/>
                    </a:lnTo>
                    <a:lnTo>
                      <a:pt x="2103" y="474"/>
                    </a:lnTo>
                    <a:lnTo>
                      <a:pt x="2041" y="423"/>
                    </a:lnTo>
                    <a:lnTo>
                      <a:pt x="1974" y="377"/>
                    </a:lnTo>
                    <a:lnTo>
                      <a:pt x="1905" y="335"/>
                    </a:lnTo>
                    <a:lnTo>
                      <a:pt x="1832" y="297"/>
                    </a:lnTo>
                    <a:lnTo>
                      <a:pt x="1757" y="266"/>
                    </a:lnTo>
                    <a:lnTo>
                      <a:pt x="1679" y="239"/>
                    </a:lnTo>
                    <a:lnTo>
                      <a:pt x="1599" y="218"/>
                    </a:lnTo>
                    <a:lnTo>
                      <a:pt x="1516" y="202"/>
                    </a:lnTo>
                    <a:lnTo>
                      <a:pt x="1432" y="193"/>
                    </a:lnTo>
                    <a:lnTo>
                      <a:pt x="1345" y="190"/>
                    </a:lnTo>
                    <a:close/>
                    <a:moveTo>
                      <a:pt x="1345" y="0"/>
                    </a:moveTo>
                    <a:lnTo>
                      <a:pt x="1437" y="3"/>
                    </a:lnTo>
                    <a:lnTo>
                      <a:pt x="1528" y="13"/>
                    </a:lnTo>
                    <a:lnTo>
                      <a:pt x="1617" y="28"/>
                    </a:lnTo>
                    <a:lnTo>
                      <a:pt x="1703" y="49"/>
                    </a:lnTo>
                    <a:lnTo>
                      <a:pt x="1787" y="75"/>
                    </a:lnTo>
                    <a:lnTo>
                      <a:pt x="1869" y="106"/>
                    </a:lnTo>
                    <a:lnTo>
                      <a:pt x="1948" y="143"/>
                    </a:lnTo>
                    <a:lnTo>
                      <a:pt x="2024" y="185"/>
                    </a:lnTo>
                    <a:lnTo>
                      <a:pt x="2098" y="231"/>
                    </a:lnTo>
                    <a:lnTo>
                      <a:pt x="2167" y="281"/>
                    </a:lnTo>
                    <a:lnTo>
                      <a:pt x="2233" y="336"/>
                    </a:lnTo>
                    <a:lnTo>
                      <a:pt x="2297" y="395"/>
                    </a:lnTo>
                    <a:lnTo>
                      <a:pt x="2356" y="458"/>
                    </a:lnTo>
                    <a:lnTo>
                      <a:pt x="2411" y="525"/>
                    </a:lnTo>
                    <a:lnTo>
                      <a:pt x="2461" y="594"/>
                    </a:lnTo>
                    <a:lnTo>
                      <a:pt x="2507" y="668"/>
                    </a:lnTo>
                    <a:lnTo>
                      <a:pt x="2549" y="744"/>
                    </a:lnTo>
                    <a:lnTo>
                      <a:pt x="2586" y="823"/>
                    </a:lnTo>
                    <a:lnTo>
                      <a:pt x="2617" y="905"/>
                    </a:lnTo>
                    <a:lnTo>
                      <a:pt x="2644" y="989"/>
                    </a:lnTo>
                    <a:lnTo>
                      <a:pt x="2664" y="1075"/>
                    </a:lnTo>
                    <a:lnTo>
                      <a:pt x="2680" y="1164"/>
                    </a:lnTo>
                    <a:lnTo>
                      <a:pt x="2689" y="1254"/>
                    </a:lnTo>
                    <a:lnTo>
                      <a:pt x="2693" y="1346"/>
                    </a:lnTo>
                    <a:lnTo>
                      <a:pt x="2690" y="1431"/>
                    </a:lnTo>
                    <a:lnTo>
                      <a:pt x="2682" y="1516"/>
                    </a:lnTo>
                    <a:lnTo>
                      <a:pt x="2668" y="1599"/>
                    </a:lnTo>
                    <a:lnTo>
                      <a:pt x="2667" y="1604"/>
                    </a:lnTo>
                    <a:lnTo>
                      <a:pt x="2666" y="1614"/>
                    </a:lnTo>
                    <a:lnTo>
                      <a:pt x="2663" y="1627"/>
                    </a:lnTo>
                    <a:lnTo>
                      <a:pt x="2659" y="1644"/>
                    </a:lnTo>
                    <a:lnTo>
                      <a:pt x="2642" y="1713"/>
                    </a:lnTo>
                    <a:lnTo>
                      <a:pt x="2621" y="1779"/>
                    </a:lnTo>
                    <a:lnTo>
                      <a:pt x="2597" y="1845"/>
                    </a:lnTo>
                    <a:lnTo>
                      <a:pt x="2569" y="1910"/>
                    </a:lnTo>
                    <a:lnTo>
                      <a:pt x="2544" y="1968"/>
                    </a:lnTo>
                    <a:lnTo>
                      <a:pt x="2514" y="2030"/>
                    </a:lnTo>
                    <a:lnTo>
                      <a:pt x="2482" y="2095"/>
                    </a:lnTo>
                    <a:lnTo>
                      <a:pt x="2445" y="2163"/>
                    </a:lnTo>
                    <a:lnTo>
                      <a:pt x="2404" y="2233"/>
                    </a:lnTo>
                    <a:lnTo>
                      <a:pt x="2359" y="2307"/>
                    </a:lnTo>
                    <a:lnTo>
                      <a:pt x="2309" y="2383"/>
                    </a:lnTo>
                    <a:lnTo>
                      <a:pt x="2255" y="2460"/>
                    </a:lnTo>
                    <a:lnTo>
                      <a:pt x="2196" y="2541"/>
                    </a:lnTo>
                    <a:lnTo>
                      <a:pt x="2131" y="2623"/>
                    </a:lnTo>
                    <a:lnTo>
                      <a:pt x="2061" y="2707"/>
                    </a:lnTo>
                    <a:lnTo>
                      <a:pt x="1986" y="2793"/>
                    </a:lnTo>
                    <a:lnTo>
                      <a:pt x="1905" y="2881"/>
                    </a:lnTo>
                    <a:lnTo>
                      <a:pt x="1818" y="2970"/>
                    </a:lnTo>
                    <a:lnTo>
                      <a:pt x="1725" y="3060"/>
                    </a:lnTo>
                    <a:lnTo>
                      <a:pt x="1625" y="3152"/>
                    </a:lnTo>
                    <a:lnTo>
                      <a:pt x="1519" y="3243"/>
                    </a:lnTo>
                    <a:lnTo>
                      <a:pt x="1407" y="3337"/>
                    </a:lnTo>
                    <a:lnTo>
                      <a:pt x="1387" y="3349"/>
                    </a:lnTo>
                    <a:lnTo>
                      <a:pt x="1368" y="3356"/>
                    </a:lnTo>
                    <a:lnTo>
                      <a:pt x="1346" y="3358"/>
                    </a:lnTo>
                    <a:lnTo>
                      <a:pt x="1325" y="3356"/>
                    </a:lnTo>
                    <a:lnTo>
                      <a:pt x="1306" y="3349"/>
                    </a:lnTo>
                    <a:lnTo>
                      <a:pt x="1286" y="3337"/>
                    </a:lnTo>
                    <a:lnTo>
                      <a:pt x="1174" y="3243"/>
                    </a:lnTo>
                    <a:lnTo>
                      <a:pt x="1068" y="3152"/>
                    </a:lnTo>
                    <a:lnTo>
                      <a:pt x="968" y="3060"/>
                    </a:lnTo>
                    <a:lnTo>
                      <a:pt x="875" y="2970"/>
                    </a:lnTo>
                    <a:lnTo>
                      <a:pt x="787" y="2881"/>
                    </a:lnTo>
                    <a:lnTo>
                      <a:pt x="706" y="2793"/>
                    </a:lnTo>
                    <a:lnTo>
                      <a:pt x="631" y="2707"/>
                    </a:lnTo>
                    <a:lnTo>
                      <a:pt x="561" y="2623"/>
                    </a:lnTo>
                    <a:lnTo>
                      <a:pt x="497" y="2541"/>
                    </a:lnTo>
                    <a:lnTo>
                      <a:pt x="438" y="2460"/>
                    </a:lnTo>
                    <a:lnTo>
                      <a:pt x="384" y="2383"/>
                    </a:lnTo>
                    <a:lnTo>
                      <a:pt x="334" y="2307"/>
                    </a:lnTo>
                    <a:lnTo>
                      <a:pt x="289" y="2233"/>
                    </a:lnTo>
                    <a:lnTo>
                      <a:pt x="248" y="2163"/>
                    </a:lnTo>
                    <a:lnTo>
                      <a:pt x="211" y="2095"/>
                    </a:lnTo>
                    <a:lnTo>
                      <a:pt x="179" y="2030"/>
                    </a:lnTo>
                    <a:lnTo>
                      <a:pt x="149" y="1968"/>
                    </a:lnTo>
                    <a:lnTo>
                      <a:pt x="123" y="1910"/>
                    </a:lnTo>
                    <a:lnTo>
                      <a:pt x="96" y="1845"/>
                    </a:lnTo>
                    <a:lnTo>
                      <a:pt x="71" y="1779"/>
                    </a:lnTo>
                    <a:lnTo>
                      <a:pt x="51" y="1712"/>
                    </a:lnTo>
                    <a:lnTo>
                      <a:pt x="34" y="1644"/>
                    </a:lnTo>
                    <a:lnTo>
                      <a:pt x="30" y="1627"/>
                    </a:lnTo>
                    <a:lnTo>
                      <a:pt x="28" y="1614"/>
                    </a:lnTo>
                    <a:lnTo>
                      <a:pt x="25" y="1604"/>
                    </a:lnTo>
                    <a:lnTo>
                      <a:pt x="24" y="1599"/>
                    </a:lnTo>
                    <a:lnTo>
                      <a:pt x="11" y="1516"/>
                    </a:lnTo>
                    <a:lnTo>
                      <a:pt x="3" y="1431"/>
                    </a:lnTo>
                    <a:lnTo>
                      <a:pt x="0" y="1346"/>
                    </a:lnTo>
                    <a:lnTo>
                      <a:pt x="3" y="1254"/>
                    </a:lnTo>
                    <a:lnTo>
                      <a:pt x="12" y="1164"/>
                    </a:lnTo>
                    <a:lnTo>
                      <a:pt x="28" y="1075"/>
                    </a:lnTo>
                    <a:lnTo>
                      <a:pt x="49" y="989"/>
                    </a:lnTo>
                    <a:lnTo>
                      <a:pt x="74" y="905"/>
                    </a:lnTo>
                    <a:lnTo>
                      <a:pt x="106" y="823"/>
                    </a:lnTo>
                    <a:lnTo>
                      <a:pt x="143" y="744"/>
                    </a:lnTo>
                    <a:lnTo>
                      <a:pt x="185" y="668"/>
                    </a:lnTo>
                    <a:lnTo>
                      <a:pt x="231" y="594"/>
                    </a:lnTo>
                    <a:lnTo>
                      <a:pt x="281" y="525"/>
                    </a:lnTo>
                    <a:lnTo>
                      <a:pt x="336" y="458"/>
                    </a:lnTo>
                    <a:lnTo>
                      <a:pt x="395" y="395"/>
                    </a:lnTo>
                    <a:lnTo>
                      <a:pt x="457" y="336"/>
                    </a:lnTo>
                    <a:lnTo>
                      <a:pt x="525" y="281"/>
                    </a:lnTo>
                    <a:lnTo>
                      <a:pt x="594" y="231"/>
                    </a:lnTo>
                    <a:lnTo>
                      <a:pt x="668" y="185"/>
                    </a:lnTo>
                    <a:lnTo>
                      <a:pt x="743" y="143"/>
                    </a:lnTo>
                    <a:lnTo>
                      <a:pt x="823" y="106"/>
                    </a:lnTo>
                    <a:lnTo>
                      <a:pt x="904" y="75"/>
                    </a:lnTo>
                    <a:lnTo>
                      <a:pt x="988" y="49"/>
                    </a:lnTo>
                    <a:lnTo>
                      <a:pt x="1075" y="28"/>
                    </a:lnTo>
                    <a:lnTo>
                      <a:pt x="1164" y="13"/>
                    </a:lnTo>
                    <a:lnTo>
                      <a:pt x="1254" y="3"/>
                    </a:lnTo>
                    <a:lnTo>
                      <a:pt x="1345" y="0"/>
                    </a:lnTo>
                    <a:close/>
                  </a:path>
                </a:pathLst>
              </a:custGeom>
              <a:grpFill/>
              <a:ln w="0">
                <a:noFill/>
                <a:prstDash val="solid"/>
                <a:round/>
              </a:ln>
            </p:spPr>
            <p:txBody>
              <a:bodyPr vert="horz" wrap="square" lIns="91440" tIns="45720" rIns="91440" bIns="45720" numCol="1" anchor="t" anchorCtr="0" compatLnSpc="1"/>
              <a:lstStyle/>
              <a:p>
                <a:endParaRPr lang="en-US" sz="2000">
                  <a:cs typeface="+mn-ea"/>
                  <a:sym typeface="+mn-lt"/>
                </a:endParaRPr>
              </a:p>
            </p:txBody>
          </p:sp>
          <p:sp>
            <p:nvSpPr>
              <p:cNvPr id="57" name="Freeform 127"/>
              <p:cNvSpPr>
                <a:spLocks noEditPoints="1"/>
              </p:cNvSpPr>
              <p:nvPr/>
            </p:nvSpPr>
            <p:spPr bwMode="auto">
              <a:xfrm>
                <a:off x="2689226" y="2779713"/>
                <a:ext cx="271463" cy="271463"/>
              </a:xfrm>
              <a:custGeom>
                <a:avLst/>
                <a:gdLst>
                  <a:gd name="T0" fmla="*/ 728 w 1708"/>
                  <a:gd name="T1" fmla="*/ 202 h 1709"/>
                  <a:gd name="T2" fmla="*/ 554 w 1708"/>
                  <a:gd name="T3" fmla="*/ 261 h 1709"/>
                  <a:gd name="T4" fmla="*/ 406 w 1708"/>
                  <a:gd name="T5" fmla="*/ 364 h 1709"/>
                  <a:gd name="T6" fmla="*/ 291 w 1708"/>
                  <a:gd name="T7" fmla="*/ 502 h 1709"/>
                  <a:gd name="T8" fmla="*/ 216 w 1708"/>
                  <a:gd name="T9" fmla="*/ 668 h 1709"/>
                  <a:gd name="T10" fmla="*/ 190 w 1708"/>
                  <a:gd name="T11" fmla="*/ 854 h 1709"/>
                  <a:gd name="T12" fmla="*/ 216 w 1708"/>
                  <a:gd name="T13" fmla="*/ 1040 h 1709"/>
                  <a:gd name="T14" fmla="*/ 291 w 1708"/>
                  <a:gd name="T15" fmla="*/ 1207 h 1709"/>
                  <a:gd name="T16" fmla="*/ 406 w 1708"/>
                  <a:gd name="T17" fmla="*/ 1345 h 1709"/>
                  <a:gd name="T18" fmla="*/ 554 w 1708"/>
                  <a:gd name="T19" fmla="*/ 1447 h 1709"/>
                  <a:gd name="T20" fmla="*/ 728 w 1708"/>
                  <a:gd name="T21" fmla="*/ 1507 h 1709"/>
                  <a:gd name="T22" fmla="*/ 918 w 1708"/>
                  <a:gd name="T23" fmla="*/ 1516 h 1709"/>
                  <a:gd name="T24" fmla="*/ 1098 w 1708"/>
                  <a:gd name="T25" fmla="*/ 1472 h 1709"/>
                  <a:gd name="T26" fmla="*/ 1256 w 1708"/>
                  <a:gd name="T27" fmla="*/ 1383 h 1709"/>
                  <a:gd name="T28" fmla="*/ 1382 w 1708"/>
                  <a:gd name="T29" fmla="*/ 1256 h 1709"/>
                  <a:gd name="T30" fmla="*/ 1472 w 1708"/>
                  <a:gd name="T31" fmla="*/ 1098 h 1709"/>
                  <a:gd name="T32" fmla="*/ 1515 w 1708"/>
                  <a:gd name="T33" fmla="*/ 918 h 1709"/>
                  <a:gd name="T34" fmla="*/ 1506 w 1708"/>
                  <a:gd name="T35" fmla="*/ 728 h 1709"/>
                  <a:gd name="T36" fmla="*/ 1446 w 1708"/>
                  <a:gd name="T37" fmla="*/ 555 h 1709"/>
                  <a:gd name="T38" fmla="*/ 1343 w 1708"/>
                  <a:gd name="T39" fmla="*/ 406 h 1709"/>
                  <a:gd name="T40" fmla="*/ 1206 w 1708"/>
                  <a:gd name="T41" fmla="*/ 291 h 1709"/>
                  <a:gd name="T42" fmla="*/ 1040 w 1708"/>
                  <a:gd name="T43" fmla="*/ 216 h 1709"/>
                  <a:gd name="T44" fmla="*/ 853 w 1708"/>
                  <a:gd name="T45" fmla="*/ 190 h 1709"/>
                  <a:gd name="T46" fmla="*/ 999 w 1708"/>
                  <a:gd name="T47" fmla="*/ 12 h 1709"/>
                  <a:gd name="T48" fmla="*/ 1201 w 1708"/>
                  <a:gd name="T49" fmla="*/ 74 h 1709"/>
                  <a:gd name="T50" fmla="*/ 1380 w 1708"/>
                  <a:gd name="T51" fmla="*/ 181 h 1709"/>
                  <a:gd name="T52" fmla="*/ 1526 w 1708"/>
                  <a:gd name="T53" fmla="*/ 327 h 1709"/>
                  <a:gd name="T54" fmla="*/ 1633 w 1708"/>
                  <a:gd name="T55" fmla="*/ 506 h 1709"/>
                  <a:gd name="T56" fmla="*/ 1696 w 1708"/>
                  <a:gd name="T57" fmla="*/ 708 h 1709"/>
                  <a:gd name="T58" fmla="*/ 1705 w 1708"/>
                  <a:gd name="T59" fmla="*/ 928 h 1709"/>
                  <a:gd name="T60" fmla="*/ 1660 w 1708"/>
                  <a:gd name="T61" fmla="*/ 1137 h 1709"/>
                  <a:gd name="T62" fmla="*/ 1567 w 1708"/>
                  <a:gd name="T63" fmla="*/ 1324 h 1709"/>
                  <a:gd name="T64" fmla="*/ 1432 w 1708"/>
                  <a:gd name="T65" fmla="*/ 1482 h 1709"/>
                  <a:gd name="T66" fmla="*/ 1265 w 1708"/>
                  <a:gd name="T67" fmla="*/ 1603 h 1709"/>
                  <a:gd name="T68" fmla="*/ 1069 w 1708"/>
                  <a:gd name="T69" fmla="*/ 1682 h 1709"/>
                  <a:gd name="T70" fmla="*/ 853 w 1708"/>
                  <a:gd name="T71" fmla="*/ 1709 h 1709"/>
                  <a:gd name="T72" fmla="*/ 638 w 1708"/>
                  <a:gd name="T73" fmla="*/ 1682 h 1709"/>
                  <a:gd name="T74" fmla="*/ 443 w 1708"/>
                  <a:gd name="T75" fmla="*/ 1603 h 1709"/>
                  <a:gd name="T76" fmla="*/ 275 w 1708"/>
                  <a:gd name="T77" fmla="*/ 1482 h 1709"/>
                  <a:gd name="T78" fmla="*/ 141 w 1708"/>
                  <a:gd name="T79" fmla="*/ 1324 h 1709"/>
                  <a:gd name="T80" fmla="*/ 48 w 1708"/>
                  <a:gd name="T81" fmla="*/ 1137 h 1709"/>
                  <a:gd name="T82" fmla="*/ 3 w 1708"/>
                  <a:gd name="T83" fmla="*/ 928 h 1709"/>
                  <a:gd name="T84" fmla="*/ 12 w 1708"/>
                  <a:gd name="T85" fmla="*/ 708 h 1709"/>
                  <a:gd name="T86" fmla="*/ 73 w 1708"/>
                  <a:gd name="T87" fmla="*/ 506 h 1709"/>
                  <a:gd name="T88" fmla="*/ 182 w 1708"/>
                  <a:gd name="T89" fmla="*/ 327 h 1709"/>
                  <a:gd name="T90" fmla="*/ 328 w 1708"/>
                  <a:gd name="T91" fmla="*/ 181 h 1709"/>
                  <a:gd name="T92" fmla="*/ 505 w 1708"/>
                  <a:gd name="T93" fmla="*/ 74 h 1709"/>
                  <a:gd name="T94" fmla="*/ 708 w 1708"/>
                  <a:gd name="T95" fmla="*/ 12 h 1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08" h="1709">
                    <a:moveTo>
                      <a:pt x="853" y="190"/>
                    </a:moveTo>
                    <a:lnTo>
                      <a:pt x="790" y="193"/>
                    </a:lnTo>
                    <a:lnTo>
                      <a:pt x="728" y="202"/>
                    </a:lnTo>
                    <a:lnTo>
                      <a:pt x="668" y="216"/>
                    </a:lnTo>
                    <a:lnTo>
                      <a:pt x="609" y="237"/>
                    </a:lnTo>
                    <a:lnTo>
                      <a:pt x="554" y="261"/>
                    </a:lnTo>
                    <a:lnTo>
                      <a:pt x="501" y="291"/>
                    </a:lnTo>
                    <a:lnTo>
                      <a:pt x="452" y="325"/>
                    </a:lnTo>
                    <a:lnTo>
                      <a:pt x="406" y="364"/>
                    </a:lnTo>
                    <a:lnTo>
                      <a:pt x="363" y="406"/>
                    </a:lnTo>
                    <a:lnTo>
                      <a:pt x="326" y="453"/>
                    </a:lnTo>
                    <a:lnTo>
                      <a:pt x="291" y="502"/>
                    </a:lnTo>
                    <a:lnTo>
                      <a:pt x="261" y="555"/>
                    </a:lnTo>
                    <a:lnTo>
                      <a:pt x="236" y="610"/>
                    </a:lnTo>
                    <a:lnTo>
                      <a:pt x="216" y="668"/>
                    </a:lnTo>
                    <a:lnTo>
                      <a:pt x="201" y="728"/>
                    </a:lnTo>
                    <a:lnTo>
                      <a:pt x="193" y="790"/>
                    </a:lnTo>
                    <a:lnTo>
                      <a:pt x="190" y="854"/>
                    </a:lnTo>
                    <a:lnTo>
                      <a:pt x="193" y="918"/>
                    </a:lnTo>
                    <a:lnTo>
                      <a:pt x="201" y="980"/>
                    </a:lnTo>
                    <a:lnTo>
                      <a:pt x="216" y="1040"/>
                    </a:lnTo>
                    <a:lnTo>
                      <a:pt x="236" y="1098"/>
                    </a:lnTo>
                    <a:lnTo>
                      <a:pt x="261" y="1154"/>
                    </a:lnTo>
                    <a:lnTo>
                      <a:pt x="291" y="1207"/>
                    </a:lnTo>
                    <a:lnTo>
                      <a:pt x="325" y="1256"/>
                    </a:lnTo>
                    <a:lnTo>
                      <a:pt x="363" y="1302"/>
                    </a:lnTo>
                    <a:lnTo>
                      <a:pt x="406" y="1345"/>
                    </a:lnTo>
                    <a:lnTo>
                      <a:pt x="452" y="1383"/>
                    </a:lnTo>
                    <a:lnTo>
                      <a:pt x="501" y="1417"/>
                    </a:lnTo>
                    <a:lnTo>
                      <a:pt x="554" y="1447"/>
                    </a:lnTo>
                    <a:lnTo>
                      <a:pt x="609" y="1472"/>
                    </a:lnTo>
                    <a:lnTo>
                      <a:pt x="668" y="1492"/>
                    </a:lnTo>
                    <a:lnTo>
                      <a:pt x="728" y="1507"/>
                    </a:lnTo>
                    <a:lnTo>
                      <a:pt x="790" y="1516"/>
                    </a:lnTo>
                    <a:lnTo>
                      <a:pt x="853" y="1519"/>
                    </a:lnTo>
                    <a:lnTo>
                      <a:pt x="918" y="1516"/>
                    </a:lnTo>
                    <a:lnTo>
                      <a:pt x="980" y="1507"/>
                    </a:lnTo>
                    <a:lnTo>
                      <a:pt x="1040" y="1492"/>
                    </a:lnTo>
                    <a:lnTo>
                      <a:pt x="1098" y="1472"/>
                    </a:lnTo>
                    <a:lnTo>
                      <a:pt x="1153" y="1447"/>
                    </a:lnTo>
                    <a:lnTo>
                      <a:pt x="1207" y="1417"/>
                    </a:lnTo>
                    <a:lnTo>
                      <a:pt x="1256" y="1383"/>
                    </a:lnTo>
                    <a:lnTo>
                      <a:pt x="1302" y="1345"/>
                    </a:lnTo>
                    <a:lnTo>
                      <a:pt x="1344" y="1302"/>
                    </a:lnTo>
                    <a:lnTo>
                      <a:pt x="1382" y="1256"/>
                    </a:lnTo>
                    <a:lnTo>
                      <a:pt x="1417" y="1207"/>
                    </a:lnTo>
                    <a:lnTo>
                      <a:pt x="1446" y="1154"/>
                    </a:lnTo>
                    <a:lnTo>
                      <a:pt x="1472" y="1098"/>
                    </a:lnTo>
                    <a:lnTo>
                      <a:pt x="1491" y="1040"/>
                    </a:lnTo>
                    <a:lnTo>
                      <a:pt x="1506" y="980"/>
                    </a:lnTo>
                    <a:lnTo>
                      <a:pt x="1515" y="918"/>
                    </a:lnTo>
                    <a:lnTo>
                      <a:pt x="1518" y="854"/>
                    </a:lnTo>
                    <a:lnTo>
                      <a:pt x="1515" y="790"/>
                    </a:lnTo>
                    <a:lnTo>
                      <a:pt x="1506" y="728"/>
                    </a:lnTo>
                    <a:lnTo>
                      <a:pt x="1491" y="668"/>
                    </a:lnTo>
                    <a:lnTo>
                      <a:pt x="1471" y="610"/>
                    </a:lnTo>
                    <a:lnTo>
                      <a:pt x="1446" y="555"/>
                    </a:lnTo>
                    <a:lnTo>
                      <a:pt x="1417" y="502"/>
                    </a:lnTo>
                    <a:lnTo>
                      <a:pt x="1382" y="453"/>
                    </a:lnTo>
                    <a:lnTo>
                      <a:pt x="1343" y="406"/>
                    </a:lnTo>
                    <a:lnTo>
                      <a:pt x="1302" y="364"/>
                    </a:lnTo>
                    <a:lnTo>
                      <a:pt x="1256" y="325"/>
                    </a:lnTo>
                    <a:lnTo>
                      <a:pt x="1206" y="291"/>
                    </a:lnTo>
                    <a:lnTo>
                      <a:pt x="1153" y="261"/>
                    </a:lnTo>
                    <a:lnTo>
                      <a:pt x="1097" y="237"/>
                    </a:lnTo>
                    <a:lnTo>
                      <a:pt x="1040" y="216"/>
                    </a:lnTo>
                    <a:lnTo>
                      <a:pt x="980" y="202"/>
                    </a:lnTo>
                    <a:lnTo>
                      <a:pt x="918" y="193"/>
                    </a:lnTo>
                    <a:lnTo>
                      <a:pt x="853" y="190"/>
                    </a:lnTo>
                    <a:close/>
                    <a:moveTo>
                      <a:pt x="853" y="0"/>
                    </a:moveTo>
                    <a:lnTo>
                      <a:pt x="927" y="3"/>
                    </a:lnTo>
                    <a:lnTo>
                      <a:pt x="999" y="12"/>
                    </a:lnTo>
                    <a:lnTo>
                      <a:pt x="1069" y="27"/>
                    </a:lnTo>
                    <a:lnTo>
                      <a:pt x="1137" y="48"/>
                    </a:lnTo>
                    <a:lnTo>
                      <a:pt x="1201" y="74"/>
                    </a:lnTo>
                    <a:lnTo>
                      <a:pt x="1265" y="105"/>
                    </a:lnTo>
                    <a:lnTo>
                      <a:pt x="1324" y="142"/>
                    </a:lnTo>
                    <a:lnTo>
                      <a:pt x="1380" y="181"/>
                    </a:lnTo>
                    <a:lnTo>
                      <a:pt x="1432" y="226"/>
                    </a:lnTo>
                    <a:lnTo>
                      <a:pt x="1481" y="275"/>
                    </a:lnTo>
                    <a:lnTo>
                      <a:pt x="1526" y="327"/>
                    </a:lnTo>
                    <a:lnTo>
                      <a:pt x="1567" y="384"/>
                    </a:lnTo>
                    <a:lnTo>
                      <a:pt x="1603" y="444"/>
                    </a:lnTo>
                    <a:lnTo>
                      <a:pt x="1633" y="506"/>
                    </a:lnTo>
                    <a:lnTo>
                      <a:pt x="1660" y="571"/>
                    </a:lnTo>
                    <a:lnTo>
                      <a:pt x="1680" y="639"/>
                    </a:lnTo>
                    <a:lnTo>
                      <a:pt x="1696" y="708"/>
                    </a:lnTo>
                    <a:lnTo>
                      <a:pt x="1705" y="781"/>
                    </a:lnTo>
                    <a:lnTo>
                      <a:pt x="1708" y="854"/>
                    </a:lnTo>
                    <a:lnTo>
                      <a:pt x="1705" y="928"/>
                    </a:lnTo>
                    <a:lnTo>
                      <a:pt x="1696" y="999"/>
                    </a:lnTo>
                    <a:lnTo>
                      <a:pt x="1680" y="1070"/>
                    </a:lnTo>
                    <a:lnTo>
                      <a:pt x="1660" y="1137"/>
                    </a:lnTo>
                    <a:lnTo>
                      <a:pt x="1633" y="1203"/>
                    </a:lnTo>
                    <a:lnTo>
                      <a:pt x="1603" y="1265"/>
                    </a:lnTo>
                    <a:lnTo>
                      <a:pt x="1567" y="1324"/>
                    </a:lnTo>
                    <a:lnTo>
                      <a:pt x="1526" y="1380"/>
                    </a:lnTo>
                    <a:lnTo>
                      <a:pt x="1481" y="1433"/>
                    </a:lnTo>
                    <a:lnTo>
                      <a:pt x="1432" y="1482"/>
                    </a:lnTo>
                    <a:lnTo>
                      <a:pt x="1380" y="1527"/>
                    </a:lnTo>
                    <a:lnTo>
                      <a:pt x="1324" y="1567"/>
                    </a:lnTo>
                    <a:lnTo>
                      <a:pt x="1265" y="1603"/>
                    </a:lnTo>
                    <a:lnTo>
                      <a:pt x="1201" y="1635"/>
                    </a:lnTo>
                    <a:lnTo>
                      <a:pt x="1137" y="1660"/>
                    </a:lnTo>
                    <a:lnTo>
                      <a:pt x="1069" y="1682"/>
                    </a:lnTo>
                    <a:lnTo>
                      <a:pt x="999" y="1697"/>
                    </a:lnTo>
                    <a:lnTo>
                      <a:pt x="927" y="1706"/>
                    </a:lnTo>
                    <a:lnTo>
                      <a:pt x="853" y="1709"/>
                    </a:lnTo>
                    <a:lnTo>
                      <a:pt x="780" y="1706"/>
                    </a:lnTo>
                    <a:lnTo>
                      <a:pt x="708" y="1697"/>
                    </a:lnTo>
                    <a:lnTo>
                      <a:pt x="638" y="1682"/>
                    </a:lnTo>
                    <a:lnTo>
                      <a:pt x="571" y="1660"/>
                    </a:lnTo>
                    <a:lnTo>
                      <a:pt x="505" y="1635"/>
                    </a:lnTo>
                    <a:lnTo>
                      <a:pt x="443" y="1603"/>
                    </a:lnTo>
                    <a:lnTo>
                      <a:pt x="384" y="1567"/>
                    </a:lnTo>
                    <a:lnTo>
                      <a:pt x="328" y="1527"/>
                    </a:lnTo>
                    <a:lnTo>
                      <a:pt x="275" y="1482"/>
                    </a:lnTo>
                    <a:lnTo>
                      <a:pt x="227" y="1433"/>
                    </a:lnTo>
                    <a:lnTo>
                      <a:pt x="182" y="1380"/>
                    </a:lnTo>
                    <a:lnTo>
                      <a:pt x="141" y="1324"/>
                    </a:lnTo>
                    <a:lnTo>
                      <a:pt x="105" y="1265"/>
                    </a:lnTo>
                    <a:lnTo>
                      <a:pt x="73" y="1203"/>
                    </a:lnTo>
                    <a:lnTo>
                      <a:pt x="48" y="1137"/>
                    </a:lnTo>
                    <a:lnTo>
                      <a:pt x="27" y="1070"/>
                    </a:lnTo>
                    <a:lnTo>
                      <a:pt x="12" y="999"/>
                    </a:lnTo>
                    <a:lnTo>
                      <a:pt x="3" y="928"/>
                    </a:lnTo>
                    <a:lnTo>
                      <a:pt x="0" y="854"/>
                    </a:lnTo>
                    <a:lnTo>
                      <a:pt x="3" y="781"/>
                    </a:lnTo>
                    <a:lnTo>
                      <a:pt x="12" y="708"/>
                    </a:lnTo>
                    <a:lnTo>
                      <a:pt x="27" y="639"/>
                    </a:lnTo>
                    <a:lnTo>
                      <a:pt x="48" y="571"/>
                    </a:lnTo>
                    <a:lnTo>
                      <a:pt x="73" y="506"/>
                    </a:lnTo>
                    <a:lnTo>
                      <a:pt x="105" y="444"/>
                    </a:lnTo>
                    <a:lnTo>
                      <a:pt x="141" y="384"/>
                    </a:lnTo>
                    <a:lnTo>
                      <a:pt x="182" y="327"/>
                    </a:lnTo>
                    <a:lnTo>
                      <a:pt x="227" y="275"/>
                    </a:lnTo>
                    <a:lnTo>
                      <a:pt x="275" y="226"/>
                    </a:lnTo>
                    <a:lnTo>
                      <a:pt x="328" y="181"/>
                    </a:lnTo>
                    <a:lnTo>
                      <a:pt x="384" y="142"/>
                    </a:lnTo>
                    <a:lnTo>
                      <a:pt x="443" y="105"/>
                    </a:lnTo>
                    <a:lnTo>
                      <a:pt x="505" y="74"/>
                    </a:lnTo>
                    <a:lnTo>
                      <a:pt x="571" y="48"/>
                    </a:lnTo>
                    <a:lnTo>
                      <a:pt x="638" y="27"/>
                    </a:lnTo>
                    <a:lnTo>
                      <a:pt x="708" y="12"/>
                    </a:lnTo>
                    <a:lnTo>
                      <a:pt x="780" y="3"/>
                    </a:lnTo>
                    <a:lnTo>
                      <a:pt x="853" y="0"/>
                    </a:lnTo>
                    <a:close/>
                  </a:path>
                </a:pathLst>
              </a:custGeom>
              <a:grpFill/>
              <a:ln w="0">
                <a:noFill/>
                <a:prstDash val="solid"/>
                <a:round/>
              </a:ln>
            </p:spPr>
            <p:txBody>
              <a:bodyPr vert="horz" wrap="square" lIns="91440" tIns="45720" rIns="91440" bIns="45720" numCol="1" anchor="t" anchorCtr="0" compatLnSpc="1"/>
              <a:lstStyle/>
              <a:p>
                <a:endParaRPr lang="en-US" sz="2000">
                  <a:cs typeface="+mn-ea"/>
                  <a:sym typeface="+mn-lt"/>
                </a:endParaRPr>
              </a:p>
            </p:txBody>
          </p:sp>
        </p:grpSp>
      </p:grpSp>
      <p:sp>
        <p:nvSpPr>
          <p:cNvPr id="58" name="文本框 57"/>
          <p:cNvSpPr txBox="1"/>
          <p:nvPr/>
        </p:nvSpPr>
        <p:spPr>
          <a:xfrm>
            <a:off x="1111885" y="389255"/>
            <a:ext cx="5666740" cy="521970"/>
          </a:xfrm>
          <a:prstGeom prst="rect">
            <a:avLst/>
          </a:prstGeom>
          <a:noFill/>
        </p:spPr>
        <p:txBody>
          <a:bodyPr wrap="square">
            <a:spAutoFit/>
          </a:bodyPr>
          <a:lstStyle/>
          <a:p>
            <a:pPr eaLnBrk="1" fontAlgn="auto" hangingPunct="1">
              <a:spcBef>
                <a:spcPts val="0"/>
              </a:spcBef>
              <a:spcAft>
                <a:spcPts val="0"/>
              </a:spcAft>
              <a:defRPr/>
            </a:pPr>
            <a:r>
              <a:rPr lang="zh-CN" altLang="en-US" sz="2800" b="1" dirty="0">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楼梯的尺度</a:t>
            </a:r>
          </a:p>
        </p:txBody>
      </p:sp>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anim calcmode="lin" valueType="num">
                                      <p:cBhvr>
                                        <p:cTn id="8" dur="500" fill="hold"/>
                                        <p:tgtEl>
                                          <p:spTgt spid="20"/>
                                        </p:tgtEl>
                                        <p:attrNameLst>
                                          <p:attrName>ppt_x</p:attrName>
                                        </p:attrNameLst>
                                      </p:cBhvr>
                                      <p:tavLst>
                                        <p:tav tm="0">
                                          <p:val>
                                            <p:strVal val="#ppt_x"/>
                                          </p:val>
                                        </p:tav>
                                        <p:tav tm="100000">
                                          <p:val>
                                            <p:strVal val="#ppt_x"/>
                                          </p:val>
                                        </p:tav>
                                      </p:tavLst>
                                    </p:anim>
                                    <p:anim calcmode="lin" valueType="num">
                                      <p:cBhvr>
                                        <p:cTn id="9" dur="500" fill="hold"/>
                                        <p:tgtEl>
                                          <p:spTgt spid="20"/>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8" presetClass="entr" presetSubtype="9"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strips(upLeft)">
                                      <p:cBhvr>
                                        <p:cTn id="13" dur="500"/>
                                        <p:tgtEl>
                                          <p:spTgt spid="6"/>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p:cTn id="17" dur="500" fill="hold"/>
                                        <p:tgtEl>
                                          <p:spTgt spid="19"/>
                                        </p:tgtEl>
                                        <p:attrNameLst>
                                          <p:attrName>ppt_w</p:attrName>
                                        </p:attrNameLst>
                                      </p:cBhvr>
                                      <p:tavLst>
                                        <p:tav tm="0">
                                          <p:val>
                                            <p:fltVal val="0"/>
                                          </p:val>
                                        </p:tav>
                                        <p:tav tm="100000">
                                          <p:val>
                                            <p:strVal val="#ppt_w"/>
                                          </p:val>
                                        </p:tav>
                                      </p:tavLst>
                                    </p:anim>
                                    <p:anim calcmode="lin" valueType="num">
                                      <p:cBhvr>
                                        <p:cTn id="18" dur="500" fill="hold"/>
                                        <p:tgtEl>
                                          <p:spTgt spid="19"/>
                                        </p:tgtEl>
                                        <p:attrNameLst>
                                          <p:attrName>ppt_h</p:attrName>
                                        </p:attrNameLst>
                                      </p:cBhvr>
                                      <p:tavLst>
                                        <p:tav tm="0">
                                          <p:val>
                                            <p:fltVal val="0"/>
                                          </p:val>
                                        </p:tav>
                                        <p:tav tm="100000">
                                          <p:val>
                                            <p:strVal val="#ppt_h"/>
                                          </p:val>
                                        </p:tav>
                                      </p:tavLst>
                                    </p:anim>
                                    <p:animEffect transition="in" filter="fade">
                                      <p:cBhvr>
                                        <p:cTn id="19" dur="500"/>
                                        <p:tgtEl>
                                          <p:spTgt spid="19"/>
                                        </p:tgtEl>
                                      </p:cBhvr>
                                    </p:animEffect>
                                  </p:childTnLst>
                                </p:cTn>
                              </p:par>
                              <p:par>
                                <p:cTn id="20" presetID="53" presetClass="entr" presetSubtype="16" fill="hold" nodeType="withEffect">
                                  <p:stCondLst>
                                    <p:cond delay="0"/>
                                  </p:stCondLst>
                                  <p:childTnLst>
                                    <p:set>
                                      <p:cBhvr>
                                        <p:cTn id="21" dur="1" fill="hold">
                                          <p:stCondLst>
                                            <p:cond delay="0"/>
                                          </p:stCondLst>
                                        </p:cTn>
                                        <p:tgtEl>
                                          <p:spTgt spid="45"/>
                                        </p:tgtEl>
                                        <p:attrNameLst>
                                          <p:attrName>style.visibility</p:attrName>
                                        </p:attrNameLst>
                                      </p:cBhvr>
                                      <p:to>
                                        <p:strVal val="visible"/>
                                      </p:to>
                                    </p:set>
                                    <p:anim calcmode="lin" valueType="num">
                                      <p:cBhvr>
                                        <p:cTn id="22" dur="500" fill="hold"/>
                                        <p:tgtEl>
                                          <p:spTgt spid="45"/>
                                        </p:tgtEl>
                                        <p:attrNameLst>
                                          <p:attrName>ppt_w</p:attrName>
                                        </p:attrNameLst>
                                      </p:cBhvr>
                                      <p:tavLst>
                                        <p:tav tm="0">
                                          <p:val>
                                            <p:fltVal val="0"/>
                                          </p:val>
                                        </p:tav>
                                        <p:tav tm="100000">
                                          <p:val>
                                            <p:strVal val="#ppt_w"/>
                                          </p:val>
                                        </p:tav>
                                      </p:tavLst>
                                    </p:anim>
                                    <p:anim calcmode="lin" valueType="num">
                                      <p:cBhvr>
                                        <p:cTn id="23" dur="500" fill="hold"/>
                                        <p:tgtEl>
                                          <p:spTgt spid="45"/>
                                        </p:tgtEl>
                                        <p:attrNameLst>
                                          <p:attrName>ppt_h</p:attrName>
                                        </p:attrNameLst>
                                      </p:cBhvr>
                                      <p:tavLst>
                                        <p:tav tm="0">
                                          <p:val>
                                            <p:fltVal val="0"/>
                                          </p:val>
                                        </p:tav>
                                        <p:tav tm="100000">
                                          <p:val>
                                            <p:strVal val="#ppt_h"/>
                                          </p:val>
                                        </p:tav>
                                      </p:tavLst>
                                    </p:anim>
                                    <p:animEffect transition="in" filter="fade">
                                      <p:cBhvr>
                                        <p:cTn id="24" dur="500"/>
                                        <p:tgtEl>
                                          <p:spTgt spid="45"/>
                                        </p:tgtEl>
                                      </p:cBhvr>
                                    </p:animEffect>
                                  </p:childTnLst>
                                </p:cTn>
                              </p:par>
                            </p:childTnLst>
                          </p:cTn>
                        </p:par>
                        <p:par>
                          <p:cTn id="25" fill="hold">
                            <p:stCondLst>
                              <p:cond delay="1500"/>
                            </p:stCondLst>
                            <p:childTnLst>
                              <p:par>
                                <p:cTn id="26" presetID="22" presetClass="entr" presetSubtype="2" fill="hold" grpId="0"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wipe(right)">
                                      <p:cBhvr>
                                        <p:cTn id="28" dur="500"/>
                                        <p:tgtEl>
                                          <p:spTgt spid="22"/>
                                        </p:tgtEl>
                                      </p:cBhvr>
                                    </p:animEffect>
                                  </p:childTnLst>
                                </p:cTn>
                              </p:par>
                            </p:childTnLst>
                          </p:cTn>
                        </p:par>
                        <p:par>
                          <p:cTn id="29" fill="hold">
                            <p:stCondLst>
                              <p:cond delay="2000"/>
                            </p:stCondLst>
                            <p:childTnLst>
                              <p:par>
                                <p:cTn id="30" presetID="18" presetClass="entr" presetSubtype="9"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strips(upLeft)">
                                      <p:cBhvr>
                                        <p:cTn id="32" dur="500"/>
                                        <p:tgtEl>
                                          <p:spTgt spid="5"/>
                                        </p:tgtEl>
                                      </p:cBhvr>
                                    </p:animEffect>
                                  </p:childTnLst>
                                </p:cTn>
                              </p:par>
                            </p:childTnLst>
                          </p:cTn>
                        </p:par>
                        <p:par>
                          <p:cTn id="33" fill="hold">
                            <p:stCondLst>
                              <p:cond delay="2500"/>
                            </p:stCondLst>
                            <p:childTnLst>
                              <p:par>
                                <p:cTn id="34" presetID="53" presetClass="entr" presetSubtype="16" fill="hold" grpId="0" nodeType="after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p:cTn id="36" dur="500" fill="hold"/>
                                        <p:tgtEl>
                                          <p:spTgt spid="18"/>
                                        </p:tgtEl>
                                        <p:attrNameLst>
                                          <p:attrName>ppt_w</p:attrName>
                                        </p:attrNameLst>
                                      </p:cBhvr>
                                      <p:tavLst>
                                        <p:tav tm="0">
                                          <p:val>
                                            <p:fltVal val="0"/>
                                          </p:val>
                                        </p:tav>
                                        <p:tav tm="100000">
                                          <p:val>
                                            <p:strVal val="#ppt_w"/>
                                          </p:val>
                                        </p:tav>
                                      </p:tavLst>
                                    </p:anim>
                                    <p:anim calcmode="lin" valueType="num">
                                      <p:cBhvr>
                                        <p:cTn id="37" dur="500" fill="hold"/>
                                        <p:tgtEl>
                                          <p:spTgt spid="18"/>
                                        </p:tgtEl>
                                        <p:attrNameLst>
                                          <p:attrName>ppt_h</p:attrName>
                                        </p:attrNameLst>
                                      </p:cBhvr>
                                      <p:tavLst>
                                        <p:tav tm="0">
                                          <p:val>
                                            <p:fltVal val="0"/>
                                          </p:val>
                                        </p:tav>
                                        <p:tav tm="100000">
                                          <p:val>
                                            <p:strVal val="#ppt_h"/>
                                          </p:val>
                                        </p:tav>
                                      </p:tavLst>
                                    </p:anim>
                                    <p:animEffect transition="in" filter="fade">
                                      <p:cBhvr>
                                        <p:cTn id="38" dur="500"/>
                                        <p:tgtEl>
                                          <p:spTgt spid="18"/>
                                        </p:tgtEl>
                                      </p:cBhvr>
                                    </p:animEffect>
                                  </p:childTnLst>
                                </p:cTn>
                              </p:par>
                              <p:par>
                                <p:cTn id="39" presetID="53" presetClass="entr" presetSubtype="16" fill="hold" nodeType="withEffect">
                                  <p:stCondLst>
                                    <p:cond delay="0"/>
                                  </p:stCondLst>
                                  <p:childTnLst>
                                    <p:set>
                                      <p:cBhvr>
                                        <p:cTn id="40" dur="1" fill="hold">
                                          <p:stCondLst>
                                            <p:cond delay="0"/>
                                          </p:stCondLst>
                                        </p:cTn>
                                        <p:tgtEl>
                                          <p:spTgt spid="29"/>
                                        </p:tgtEl>
                                        <p:attrNameLst>
                                          <p:attrName>style.visibility</p:attrName>
                                        </p:attrNameLst>
                                      </p:cBhvr>
                                      <p:to>
                                        <p:strVal val="visible"/>
                                      </p:to>
                                    </p:set>
                                    <p:anim calcmode="lin" valueType="num">
                                      <p:cBhvr>
                                        <p:cTn id="41" dur="500" fill="hold"/>
                                        <p:tgtEl>
                                          <p:spTgt spid="29"/>
                                        </p:tgtEl>
                                        <p:attrNameLst>
                                          <p:attrName>ppt_w</p:attrName>
                                        </p:attrNameLst>
                                      </p:cBhvr>
                                      <p:tavLst>
                                        <p:tav tm="0">
                                          <p:val>
                                            <p:fltVal val="0"/>
                                          </p:val>
                                        </p:tav>
                                        <p:tav tm="100000">
                                          <p:val>
                                            <p:strVal val="#ppt_w"/>
                                          </p:val>
                                        </p:tav>
                                      </p:tavLst>
                                    </p:anim>
                                    <p:anim calcmode="lin" valueType="num">
                                      <p:cBhvr>
                                        <p:cTn id="42" dur="500" fill="hold"/>
                                        <p:tgtEl>
                                          <p:spTgt spid="29"/>
                                        </p:tgtEl>
                                        <p:attrNameLst>
                                          <p:attrName>ppt_h</p:attrName>
                                        </p:attrNameLst>
                                      </p:cBhvr>
                                      <p:tavLst>
                                        <p:tav tm="0">
                                          <p:val>
                                            <p:fltVal val="0"/>
                                          </p:val>
                                        </p:tav>
                                        <p:tav tm="100000">
                                          <p:val>
                                            <p:strVal val="#ppt_h"/>
                                          </p:val>
                                        </p:tav>
                                      </p:tavLst>
                                    </p:anim>
                                    <p:animEffect transition="in" filter="fade">
                                      <p:cBhvr>
                                        <p:cTn id="43" dur="500"/>
                                        <p:tgtEl>
                                          <p:spTgt spid="29"/>
                                        </p:tgtEl>
                                      </p:cBhvr>
                                    </p:animEffect>
                                  </p:childTnLst>
                                </p:cTn>
                              </p:par>
                            </p:childTnLst>
                          </p:cTn>
                        </p:par>
                        <p:par>
                          <p:cTn id="44" fill="hold">
                            <p:stCondLst>
                              <p:cond delay="3000"/>
                            </p:stCondLst>
                            <p:childTnLst>
                              <p:par>
                                <p:cTn id="45" presetID="22" presetClass="entr" presetSubtype="2" fill="hold" grpId="0" nodeType="after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wipe(right)">
                                      <p:cBhvr>
                                        <p:cTn id="47" dur="500"/>
                                        <p:tgtEl>
                                          <p:spTgt spid="23"/>
                                        </p:tgtEl>
                                      </p:cBhvr>
                                    </p:animEffect>
                                  </p:childTnLst>
                                </p:cTn>
                              </p:par>
                            </p:childTnLst>
                          </p:cTn>
                        </p:par>
                        <p:par>
                          <p:cTn id="48" fill="hold">
                            <p:stCondLst>
                              <p:cond delay="3500"/>
                            </p:stCondLst>
                            <p:childTnLst>
                              <p:par>
                                <p:cTn id="49" presetID="42" presetClass="entr" presetSubtype="0" fill="hold" grpId="0" nodeType="after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fade">
                                      <p:cBhvr>
                                        <p:cTn id="51" dur="500"/>
                                        <p:tgtEl>
                                          <p:spTgt spid="14"/>
                                        </p:tgtEl>
                                      </p:cBhvr>
                                    </p:animEffect>
                                    <p:anim calcmode="lin" valueType="num">
                                      <p:cBhvr>
                                        <p:cTn id="52" dur="500" fill="hold"/>
                                        <p:tgtEl>
                                          <p:spTgt spid="14"/>
                                        </p:tgtEl>
                                        <p:attrNameLst>
                                          <p:attrName>ppt_x</p:attrName>
                                        </p:attrNameLst>
                                      </p:cBhvr>
                                      <p:tavLst>
                                        <p:tav tm="0">
                                          <p:val>
                                            <p:strVal val="#ppt_x"/>
                                          </p:val>
                                        </p:tav>
                                        <p:tav tm="100000">
                                          <p:val>
                                            <p:strVal val="#ppt_x"/>
                                          </p:val>
                                        </p:tav>
                                      </p:tavLst>
                                    </p:anim>
                                    <p:anim calcmode="lin" valueType="num">
                                      <p:cBhvr>
                                        <p:cTn id="53" dur="500" fill="hold"/>
                                        <p:tgtEl>
                                          <p:spTgt spid="14"/>
                                        </p:tgtEl>
                                        <p:attrNameLst>
                                          <p:attrName>ppt_y</p:attrName>
                                        </p:attrNameLst>
                                      </p:cBhvr>
                                      <p:tavLst>
                                        <p:tav tm="0">
                                          <p:val>
                                            <p:strVal val="#ppt_y+.1"/>
                                          </p:val>
                                        </p:tav>
                                        <p:tav tm="100000">
                                          <p:val>
                                            <p:strVal val="#ppt_y"/>
                                          </p:val>
                                        </p:tav>
                                      </p:tavLst>
                                    </p:anim>
                                  </p:childTnLst>
                                </p:cTn>
                              </p:par>
                            </p:childTnLst>
                          </p:cTn>
                        </p:par>
                        <p:par>
                          <p:cTn id="54" fill="hold">
                            <p:stCondLst>
                              <p:cond delay="4000"/>
                            </p:stCondLst>
                            <p:childTnLst>
                              <p:par>
                                <p:cTn id="55" presetID="18" presetClass="entr" presetSubtype="9" fill="hold" grpId="0" nodeType="afterEffect">
                                  <p:stCondLst>
                                    <p:cond delay="0"/>
                                  </p:stCondLst>
                                  <p:childTnLst>
                                    <p:set>
                                      <p:cBhvr>
                                        <p:cTn id="56" dur="1" fill="hold">
                                          <p:stCondLst>
                                            <p:cond delay="0"/>
                                          </p:stCondLst>
                                        </p:cTn>
                                        <p:tgtEl>
                                          <p:spTgt spid="8"/>
                                        </p:tgtEl>
                                        <p:attrNameLst>
                                          <p:attrName>style.visibility</p:attrName>
                                        </p:attrNameLst>
                                      </p:cBhvr>
                                      <p:to>
                                        <p:strVal val="visible"/>
                                      </p:to>
                                    </p:set>
                                    <p:animEffect transition="in" filter="strips(upLeft)">
                                      <p:cBhvr>
                                        <p:cTn id="57" dur="500"/>
                                        <p:tgtEl>
                                          <p:spTgt spid="8"/>
                                        </p:tgtEl>
                                      </p:cBhvr>
                                    </p:animEffect>
                                  </p:childTnLst>
                                </p:cTn>
                              </p:par>
                            </p:childTnLst>
                          </p:cTn>
                        </p:par>
                        <p:par>
                          <p:cTn id="58" fill="hold">
                            <p:stCondLst>
                              <p:cond delay="4500"/>
                            </p:stCondLst>
                            <p:childTnLst>
                              <p:par>
                                <p:cTn id="59" presetID="53" presetClass="entr" presetSubtype="16" fill="hold" grpId="0" nodeType="afterEffect">
                                  <p:stCondLst>
                                    <p:cond delay="0"/>
                                  </p:stCondLst>
                                  <p:childTnLst>
                                    <p:set>
                                      <p:cBhvr>
                                        <p:cTn id="60" dur="1" fill="hold">
                                          <p:stCondLst>
                                            <p:cond delay="0"/>
                                          </p:stCondLst>
                                        </p:cTn>
                                        <p:tgtEl>
                                          <p:spTgt spid="17"/>
                                        </p:tgtEl>
                                        <p:attrNameLst>
                                          <p:attrName>style.visibility</p:attrName>
                                        </p:attrNameLst>
                                      </p:cBhvr>
                                      <p:to>
                                        <p:strVal val="visible"/>
                                      </p:to>
                                    </p:set>
                                    <p:anim calcmode="lin" valueType="num">
                                      <p:cBhvr>
                                        <p:cTn id="61" dur="500" fill="hold"/>
                                        <p:tgtEl>
                                          <p:spTgt spid="17"/>
                                        </p:tgtEl>
                                        <p:attrNameLst>
                                          <p:attrName>ppt_w</p:attrName>
                                        </p:attrNameLst>
                                      </p:cBhvr>
                                      <p:tavLst>
                                        <p:tav tm="0">
                                          <p:val>
                                            <p:fltVal val="0"/>
                                          </p:val>
                                        </p:tav>
                                        <p:tav tm="100000">
                                          <p:val>
                                            <p:strVal val="#ppt_w"/>
                                          </p:val>
                                        </p:tav>
                                      </p:tavLst>
                                    </p:anim>
                                    <p:anim calcmode="lin" valueType="num">
                                      <p:cBhvr>
                                        <p:cTn id="62" dur="500" fill="hold"/>
                                        <p:tgtEl>
                                          <p:spTgt spid="17"/>
                                        </p:tgtEl>
                                        <p:attrNameLst>
                                          <p:attrName>ppt_h</p:attrName>
                                        </p:attrNameLst>
                                      </p:cBhvr>
                                      <p:tavLst>
                                        <p:tav tm="0">
                                          <p:val>
                                            <p:fltVal val="0"/>
                                          </p:val>
                                        </p:tav>
                                        <p:tav tm="100000">
                                          <p:val>
                                            <p:strVal val="#ppt_h"/>
                                          </p:val>
                                        </p:tav>
                                      </p:tavLst>
                                    </p:anim>
                                    <p:animEffect transition="in" filter="fade">
                                      <p:cBhvr>
                                        <p:cTn id="63" dur="500"/>
                                        <p:tgtEl>
                                          <p:spTgt spid="17"/>
                                        </p:tgtEl>
                                      </p:cBhvr>
                                    </p:animEffect>
                                  </p:childTnLst>
                                </p:cTn>
                              </p:par>
                              <p:par>
                                <p:cTn id="64" presetID="53" presetClass="entr" presetSubtype="16" fill="hold" nodeType="withEffect">
                                  <p:stCondLst>
                                    <p:cond delay="0"/>
                                  </p:stCondLst>
                                  <p:childTnLst>
                                    <p:set>
                                      <p:cBhvr>
                                        <p:cTn id="65" dur="1" fill="hold">
                                          <p:stCondLst>
                                            <p:cond delay="0"/>
                                          </p:stCondLst>
                                        </p:cTn>
                                        <p:tgtEl>
                                          <p:spTgt spid="34"/>
                                        </p:tgtEl>
                                        <p:attrNameLst>
                                          <p:attrName>style.visibility</p:attrName>
                                        </p:attrNameLst>
                                      </p:cBhvr>
                                      <p:to>
                                        <p:strVal val="visible"/>
                                      </p:to>
                                    </p:set>
                                    <p:anim calcmode="lin" valueType="num">
                                      <p:cBhvr>
                                        <p:cTn id="66" dur="500" fill="hold"/>
                                        <p:tgtEl>
                                          <p:spTgt spid="34"/>
                                        </p:tgtEl>
                                        <p:attrNameLst>
                                          <p:attrName>ppt_w</p:attrName>
                                        </p:attrNameLst>
                                      </p:cBhvr>
                                      <p:tavLst>
                                        <p:tav tm="0">
                                          <p:val>
                                            <p:fltVal val="0"/>
                                          </p:val>
                                        </p:tav>
                                        <p:tav tm="100000">
                                          <p:val>
                                            <p:strVal val="#ppt_w"/>
                                          </p:val>
                                        </p:tav>
                                      </p:tavLst>
                                    </p:anim>
                                    <p:anim calcmode="lin" valueType="num">
                                      <p:cBhvr>
                                        <p:cTn id="67" dur="500" fill="hold"/>
                                        <p:tgtEl>
                                          <p:spTgt spid="34"/>
                                        </p:tgtEl>
                                        <p:attrNameLst>
                                          <p:attrName>ppt_h</p:attrName>
                                        </p:attrNameLst>
                                      </p:cBhvr>
                                      <p:tavLst>
                                        <p:tav tm="0">
                                          <p:val>
                                            <p:fltVal val="0"/>
                                          </p:val>
                                        </p:tav>
                                        <p:tav tm="100000">
                                          <p:val>
                                            <p:strVal val="#ppt_h"/>
                                          </p:val>
                                        </p:tav>
                                      </p:tavLst>
                                    </p:anim>
                                    <p:animEffect transition="in" filter="fade">
                                      <p:cBhvr>
                                        <p:cTn id="68" dur="500"/>
                                        <p:tgtEl>
                                          <p:spTgt spid="34"/>
                                        </p:tgtEl>
                                      </p:cBhvr>
                                    </p:animEffect>
                                  </p:childTnLst>
                                </p:cTn>
                              </p:par>
                            </p:childTnLst>
                          </p:cTn>
                        </p:par>
                        <p:par>
                          <p:cTn id="69" fill="hold">
                            <p:stCondLst>
                              <p:cond delay="5000"/>
                            </p:stCondLst>
                            <p:childTnLst>
                              <p:par>
                                <p:cTn id="70" presetID="22" presetClass="entr" presetSubtype="2" fill="hold" grpId="0" nodeType="afterEffect">
                                  <p:stCondLst>
                                    <p:cond delay="0"/>
                                  </p:stCondLst>
                                  <p:childTnLst>
                                    <p:set>
                                      <p:cBhvr>
                                        <p:cTn id="71" dur="1" fill="hold">
                                          <p:stCondLst>
                                            <p:cond delay="0"/>
                                          </p:stCondLst>
                                        </p:cTn>
                                        <p:tgtEl>
                                          <p:spTgt spid="24"/>
                                        </p:tgtEl>
                                        <p:attrNameLst>
                                          <p:attrName>style.visibility</p:attrName>
                                        </p:attrNameLst>
                                      </p:cBhvr>
                                      <p:to>
                                        <p:strVal val="visible"/>
                                      </p:to>
                                    </p:set>
                                    <p:animEffect transition="in" filter="wipe(right)">
                                      <p:cBhvr>
                                        <p:cTn id="72" dur="500"/>
                                        <p:tgtEl>
                                          <p:spTgt spid="24"/>
                                        </p:tgtEl>
                                      </p:cBhvr>
                                    </p:animEffect>
                                  </p:childTnLst>
                                </p:cTn>
                              </p:par>
                            </p:childTnLst>
                          </p:cTn>
                        </p:par>
                        <p:par>
                          <p:cTn id="73" fill="hold">
                            <p:stCondLst>
                              <p:cond delay="5500"/>
                            </p:stCondLst>
                            <p:childTnLst>
                              <p:par>
                                <p:cTn id="74" presetID="18" presetClass="entr" presetSubtype="3" fill="hold" grpId="0" nodeType="afterEffect">
                                  <p:stCondLst>
                                    <p:cond delay="0"/>
                                  </p:stCondLst>
                                  <p:childTnLst>
                                    <p:set>
                                      <p:cBhvr>
                                        <p:cTn id="75" dur="1" fill="hold">
                                          <p:stCondLst>
                                            <p:cond delay="0"/>
                                          </p:stCondLst>
                                        </p:cTn>
                                        <p:tgtEl>
                                          <p:spTgt spid="2"/>
                                        </p:tgtEl>
                                        <p:attrNameLst>
                                          <p:attrName>style.visibility</p:attrName>
                                        </p:attrNameLst>
                                      </p:cBhvr>
                                      <p:to>
                                        <p:strVal val="visible"/>
                                      </p:to>
                                    </p:set>
                                    <p:animEffect transition="in" filter="strips(upRight)">
                                      <p:cBhvr>
                                        <p:cTn id="76" dur="500"/>
                                        <p:tgtEl>
                                          <p:spTgt spid="2"/>
                                        </p:tgtEl>
                                      </p:cBhvr>
                                    </p:animEffect>
                                  </p:childTnLst>
                                </p:cTn>
                              </p:par>
                            </p:childTnLst>
                          </p:cTn>
                        </p:par>
                        <p:par>
                          <p:cTn id="77" fill="hold">
                            <p:stCondLst>
                              <p:cond delay="6000"/>
                            </p:stCondLst>
                            <p:childTnLst>
                              <p:par>
                                <p:cTn id="78" presetID="42" presetClass="entr" presetSubtype="0" fill="hold" grpId="0" nodeType="afterEffect">
                                  <p:stCondLst>
                                    <p:cond delay="0"/>
                                  </p:stCondLst>
                                  <p:childTnLst>
                                    <p:set>
                                      <p:cBhvr>
                                        <p:cTn id="79" dur="1" fill="hold">
                                          <p:stCondLst>
                                            <p:cond delay="0"/>
                                          </p:stCondLst>
                                        </p:cTn>
                                        <p:tgtEl>
                                          <p:spTgt spid="13"/>
                                        </p:tgtEl>
                                        <p:attrNameLst>
                                          <p:attrName>style.visibility</p:attrName>
                                        </p:attrNameLst>
                                      </p:cBhvr>
                                      <p:to>
                                        <p:strVal val="visible"/>
                                      </p:to>
                                    </p:set>
                                    <p:animEffect transition="in" filter="fade">
                                      <p:cBhvr>
                                        <p:cTn id="80" dur="500"/>
                                        <p:tgtEl>
                                          <p:spTgt spid="13"/>
                                        </p:tgtEl>
                                      </p:cBhvr>
                                    </p:animEffect>
                                    <p:anim calcmode="lin" valueType="num">
                                      <p:cBhvr>
                                        <p:cTn id="81" dur="500" fill="hold"/>
                                        <p:tgtEl>
                                          <p:spTgt spid="13"/>
                                        </p:tgtEl>
                                        <p:attrNameLst>
                                          <p:attrName>ppt_x</p:attrName>
                                        </p:attrNameLst>
                                      </p:cBhvr>
                                      <p:tavLst>
                                        <p:tav tm="0">
                                          <p:val>
                                            <p:strVal val="#ppt_x"/>
                                          </p:val>
                                        </p:tav>
                                        <p:tav tm="100000">
                                          <p:val>
                                            <p:strVal val="#ppt_x"/>
                                          </p:val>
                                        </p:tav>
                                      </p:tavLst>
                                    </p:anim>
                                    <p:anim calcmode="lin" valueType="num">
                                      <p:cBhvr>
                                        <p:cTn id="82" dur="500" fill="hold"/>
                                        <p:tgtEl>
                                          <p:spTgt spid="13"/>
                                        </p:tgtEl>
                                        <p:attrNameLst>
                                          <p:attrName>ppt_y</p:attrName>
                                        </p:attrNameLst>
                                      </p:cBhvr>
                                      <p:tavLst>
                                        <p:tav tm="0">
                                          <p:val>
                                            <p:strVal val="#ppt_y+.1"/>
                                          </p:val>
                                        </p:tav>
                                        <p:tav tm="100000">
                                          <p:val>
                                            <p:strVal val="#ppt_y"/>
                                          </p:val>
                                        </p:tav>
                                      </p:tavLst>
                                    </p:anim>
                                  </p:childTnLst>
                                </p:cTn>
                              </p:par>
                            </p:childTnLst>
                          </p:cTn>
                        </p:par>
                        <p:par>
                          <p:cTn id="83" fill="hold">
                            <p:stCondLst>
                              <p:cond delay="6500"/>
                            </p:stCondLst>
                            <p:childTnLst>
                              <p:par>
                                <p:cTn id="84" presetID="42" presetClass="entr" presetSubtype="0" fill="hold" grpId="0" nodeType="afterEffect">
                                  <p:stCondLst>
                                    <p:cond delay="0"/>
                                  </p:stCondLst>
                                  <p:childTnLst>
                                    <p:set>
                                      <p:cBhvr>
                                        <p:cTn id="85" dur="1" fill="hold">
                                          <p:stCondLst>
                                            <p:cond delay="0"/>
                                          </p:stCondLst>
                                        </p:cTn>
                                        <p:tgtEl>
                                          <p:spTgt spid="16"/>
                                        </p:tgtEl>
                                        <p:attrNameLst>
                                          <p:attrName>style.visibility</p:attrName>
                                        </p:attrNameLst>
                                      </p:cBhvr>
                                      <p:to>
                                        <p:strVal val="visible"/>
                                      </p:to>
                                    </p:set>
                                    <p:animEffect transition="in" filter="fade">
                                      <p:cBhvr>
                                        <p:cTn id="86" dur="500"/>
                                        <p:tgtEl>
                                          <p:spTgt spid="16"/>
                                        </p:tgtEl>
                                      </p:cBhvr>
                                    </p:animEffect>
                                    <p:anim calcmode="lin" valueType="num">
                                      <p:cBhvr>
                                        <p:cTn id="87" dur="500" fill="hold"/>
                                        <p:tgtEl>
                                          <p:spTgt spid="16"/>
                                        </p:tgtEl>
                                        <p:attrNameLst>
                                          <p:attrName>ppt_x</p:attrName>
                                        </p:attrNameLst>
                                      </p:cBhvr>
                                      <p:tavLst>
                                        <p:tav tm="0">
                                          <p:val>
                                            <p:strVal val="#ppt_x"/>
                                          </p:val>
                                        </p:tav>
                                        <p:tav tm="100000">
                                          <p:val>
                                            <p:strVal val="#ppt_x"/>
                                          </p:val>
                                        </p:tav>
                                      </p:tavLst>
                                    </p:anim>
                                    <p:anim calcmode="lin" valueType="num">
                                      <p:cBhvr>
                                        <p:cTn id="88" dur="500" fill="hold"/>
                                        <p:tgtEl>
                                          <p:spTgt spid="16"/>
                                        </p:tgtEl>
                                        <p:attrNameLst>
                                          <p:attrName>ppt_y</p:attrName>
                                        </p:attrNameLst>
                                      </p:cBhvr>
                                      <p:tavLst>
                                        <p:tav tm="0">
                                          <p:val>
                                            <p:strVal val="#ppt_y+.1"/>
                                          </p:val>
                                        </p:tav>
                                        <p:tav tm="100000">
                                          <p:val>
                                            <p:strVal val="#ppt_y"/>
                                          </p:val>
                                        </p:tav>
                                      </p:tavLst>
                                    </p:anim>
                                  </p:childTnLst>
                                </p:cTn>
                              </p:par>
                              <p:par>
                                <p:cTn id="89" presetID="53" presetClass="entr" presetSubtype="16" fill="hold" nodeType="withEffect">
                                  <p:stCondLst>
                                    <p:cond delay="0"/>
                                  </p:stCondLst>
                                  <p:childTnLst>
                                    <p:set>
                                      <p:cBhvr>
                                        <p:cTn id="90" dur="1" fill="hold">
                                          <p:stCondLst>
                                            <p:cond delay="0"/>
                                          </p:stCondLst>
                                        </p:cTn>
                                        <p:tgtEl>
                                          <p:spTgt spid="40"/>
                                        </p:tgtEl>
                                        <p:attrNameLst>
                                          <p:attrName>style.visibility</p:attrName>
                                        </p:attrNameLst>
                                      </p:cBhvr>
                                      <p:to>
                                        <p:strVal val="visible"/>
                                      </p:to>
                                    </p:set>
                                    <p:anim calcmode="lin" valueType="num">
                                      <p:cBhvr>
                                        <p:cTn id="91" dur="500" fill="hold"/>
                                        <p:tgtEl>
                                          <p:spTgt spid="40"/>
                                        </p:tgtEl>
                                        <p:attrNameLst>
                                          <p:attrName>ppt_w</p:attrName>
                                        </p:attrNameLst>
                                      </p:cBhvr>
                                      <p:tavLst>
                                        <p:tav tm="0">
                                          <p:val>
                                            <p:fltVal val="0"/>
                                          </p:val>
                                        </p:tav>
                                        <p:tav tm="100000">
                                          <p:val>
                                            <p:strVal val="#ppt_w"/>
                                          </p:val>
                                        </p:tav>
                                      </p:tavLst>
                                    </p:anim>
                                    <p:anim calcmode="lin" valueType="num">
                                      <p:cBhvr>
                                        <p:cTn id="92" dur="500" fill="hold"/>
                                        <p:tgtEl>
                                          <p:spTgt spid="40"/>
                                        </p:tgtEl>
                                        <p:attrNameLst>
                                          <p:attrName>ppt_h</p:attrName>
                                        </p:attrNameLst>
                                      </p:cBhvr>
                                      <p:tavLst>
                                        <p:tav tm="0">
                                          <p:val>
                                            <p:fltVal val="0"/>
                                          </p:val>
                                        </p:tav>
                                        <p:tav tm="100000">
                                          <p:val>
                                            <p:strVal val="#ppt_h"/>
                                          </p:val>
                                        </p:tav>
                                      </p:tavLst>
                                    </p:anim>
                                    <p:animEffect transition="in" filter="fade">
                                      <p:cBhvr>
                                        <p:cTn id="93" dur="500"/>
                                        <p:tgtEl>
                                          <p:spTgt spid="40"/>
                                        </p:tgtEl>
                                      </p:cBhvr>
                                    </p:animEffect>
                                  </p:childTnLst>
                                </p:cTn>
                              </p:par>
                            </p:childTnLst>
                          </p:cTn>
                        </p:par>
                        <p:par>
                          <p:cTn id="94" fill="hold">
                            <p:stCondLst>
                              <p:cond delay="7000"/>
                            </p:stCondLst>
                            <p:childTnLst>
                              <p:par>
                                <p:cTn id="95" presetID="22" presetClass="entr" presetSubtype="8" fill="hold" grpId="0" nodeType="afterEffect">
                                  <p:stCondLst>
                                    <p:cond delay="0"/>
                                  </p:stCondLst>
                                  <p:childTnLst>
                                    <p:set>
                                      <p:cBhvr>
                                        <p:cTn id="96" dur="1" fill="hold">
                                          <p:stCondLst>
                                            <p:cond delay="0"/>
                                          </p:stCondLst>
                                        </p:cTn>
                                        <p:tgtEl>
                                          <p:spTgt spid="28"/>
                                        </p:tgtEl>
                                        <p:attrNameLst>
                                          <p:attrName>style.visibility</p:attrName>
                                        </p:attrNameLst>
                                      </p:cBhvr>
                                      <p:to>
                                        <p:strVal val="visible"/>
                                      </p:to>
                                    </p:set>
                                    <p:animEffect transition="in" filter="wipe(left)">
                                      <p:cBhvr>
                                        <p:cTn id="97" dur="500"/>
                                        <p:tgtEl>
                                          <p:spTgt spid="28"/>
                                        </p:tgtEl>
                                      </p:cBhvr>
                                    </p:animEffect>
                                  </p:childTnLst>
                                </p:cTn>
                              </p:par>
                            </p:childTnLst>
                          </p:cTn>
                        </p:par>
                        <p:par>
                          <p:cTn id="98" fill="hold">
                            <p:stCondLst>
                              <p:cond delay="7500"/>
                            </p:stCondLst>
                            <p:childTnLst>
                              <p:par>
                                <p:cTn id="99" presetID="18" presetClass="entr" presetSubtype="3" fill="hold" grpId="0" nodeType="afterEffect">
                                  <p:stCondLst>
                                    <p:cond delay="0"/>
                                  </p:stCondLst>
                                  <p:childTnLst>
                                    <p:set>
                                      <p:cBhvr>
                                        <p:cTn id="100" dur="1" fill="hold">
                                          <p:stCondLst>
                                            <p:cond delay="0"/>
                                          </p:stCondLst>
                                        </p:cTn>
                                        <p:tgtEl>
                                          <p:spTgt spid="7"/>
                                        </p:tgtEl>
                                        <p:attrNameLst>
                                          <p:attrName>style.visibility</p:attrName>
                                        </p:attrNameLst>
                                      </p:cBhvr>
                                      <p:to>
                                        <p:strVal val="visible"/>
                                      </p:to>
                                    </p:set>
                                    <p:animEffect transition="in" filter="strips(upRight)">
                                      <p:cBhvr>
                                        <p:cTn id="101" dur="500"/>
                                        <p:tgtEl>
                                          <p:spTgt spid="7"/>
                                        </p:tgtEl>
                                      </p:cBhvr>
                                    </p:animEffect>
                                  </p:childTnLst>
                                </p:cTn>
                              </p:par>
                            </p:childTnLst>
                          </p:cTn>
                        </p:par>
                        <p:par>
                          <p:cTn id="102" fill="hold">
                            <p:stCondLst>
                              <p:cond delay="8000"/>
                            </p:stCondLst>
                            <p:childTnLst>
                              <p:par>
                                <p:cTn id="103" presetID="42" presetClass="entr" presetSubtype="0" fill="hold" grpId="0" nodeType="afterEffect">
                                  <p:stCondLst>
                                    <p:cond delay="0"/>
                                  </p:stCondLst>
                                  <p:childTnLst>
                                    <p:set>
                                      <p:cBhvr>
                                        <p:cTn id="104" dur="1" fill="hold">
                                          <p:stCondLst>
                                            <p:cond delay="0"/>
                                          </p:stCondLst>
                                        </p:cTn>
                                        <p:tgtEl>
                                          <p:spTgt spid="12"/>
                                        </p:tgtEl>
                                        <p:attrNameLst>
                                          <p:attrName>style.visibility</p:attrName>
                                        </p:attrNameLst>
                                      </p:cBhvr>
                                      <p:to>
                                        <p:strVal val="visible"/>
                                      </p:to>
                                    </p:set>
                                    <p:animEffect transition="in" filter="fade">
                                      <p:cBhvr>
                                        <p:cTn id="105" dur="500"/>
                                        <p:tgtEl>
                                          <p:spTgt spid="12"/>
                                        </p:tgtEl>
                                      </p:cBhvr>
                                    </p:animEffect>
                                    <p:anim calcmode="lin" valueType="num">
                                      <p:cBhvr>
                                        <p:cTn id="106" dur="500" fill="hold"/>
                                        <p:tgtEl>
                                          <p:spTgt spid="12"/>
                                        </p:tgtEl>
                                        <p:attrNameLst>
                                          <p:attrName>ppt_x</p:attrName>
                                        </p:attrNameLst>
                                      </p:cBhvr>
                                      <p:tavLst>
                                        <p:tav tm="0">
                                          <p:val>
                                            <p:strVal val="#ppt_x"/>
                                          </p:val>
                                        </p:tav>
                                        <p:tav tm="100000">
                                          <p:val>
                                            <p:strVal val="#ppt_x"/>
                                          </p:val>
                                        </p:tav>
                                      </p:tavLst>
                                    </p:anim>
                                    <p:anim calcmode="lin" valueType="num">
                                      <p:cBhvr>
                                        <p:cTn id="107" dur="500" fill="hold"/>
                                        <p:tgtEl>
                                          <p:spTgt spid="12"/>
                                        </p:tgtEl>
                                        <p:attrNameLst>
                                          <p:attrName>ppt_y</p:attrName>
                                        </p:attrNameLst>
                                      </p:cBhvr>
                                      <p:tavLst>
                                        <p:tav tm="0">
                                          <p:val>
                                            <p:strVal val="#ppt_y+.1"/>
                                          </p:val>
                                        </p:tav>
                                        <p:tav tm="100000">
                                          <p:val>
                                            <p:strVal val="#ppt_y"/>
                                          </p:val>
                                        </p:tav>
                                      </p:tavLst>
                                    </p:anim>
                                  </p:childTnLst>
                                </p:cTn>
                              </p:par>
                            </p:childTnLst>
                          </p:cTn>
                        </p:par>
                        <p:par>
                          <p:cTn id="108" fill="hold">
                            <p:stCondLst>
                              <p:cond delay="8500"/>
                            </p:stCondLst>
                            <p:childTnLst>
                              <p:par>
                                <p:cTn id="109" presetID="53" presetClass="entr" presetSubtype="16" fill="hold" grpId="0" nodeType="afterEffect">
                                  <p:stCondLst>
                                    <p:cond delay="0"/>
                                  </p:stCondLst>
                                  <p:childTnLst>
                                    <p:set>
                                      <p:cBhvr>
                                        <p:cTn id="110" dur="1" fill="hold">
                                          <p:stCondLst>
                                            <p:cond delay="0"/>
                                          </p:stCondLst>
                                        </p:cTn>
                                        <p:tgtEl>
                                          <p:spTgt spid="10"/>
                                        </p:tgtEl>
                                        <p:attrNameLst>
                                          <p:attrName>style.visibility</p:attrName>
                                        </p:attrNameLst>
                                      </p:cBhvr>
                                      <p:to>
                                        <p:strVal val="visible"/>
                                      </p:to>
                                    </p:set>
                                    <p:anim calcmode="lin" valueType="num">
                                      <p:cBhvr>
                                        <p:cTn id="111" dur="500" fill="hold"/>
                                        <p:tgtEl>
                                          <p:spTgt spid="10"/>
                                        </p:tgtEl>
                                        <p:attrNameLst>
                                          <p:attrName>ppt_w</p:attrName>
                                        </p:attrNameLst>
                                      </p:cBhvr>
                                      <p:tavLst>
                                        <p:tav tm="0">
                                          <p:val>
                                            <p:fltVal val="0"/>
                                          </p:val>
                                        </p:tav>
                                        <p:tav tm="100000">
                                          <p:val>
                                            <p:strVal val="#ppt_w"/>
                                          </p:val>
                                        </p:tav>
                                      </p:tavLst>
                                    </p:anim>
                                    <p:anim calcmode="lin" valueType="num">
                                      <p:cBhvr>
                                        <p:cTn id="112" dur="500" fill="hold"/>
                                        <p:tgtEl>
                                          <p:spTgt spid="10"/>
                                        </p:tgtEl>
                                        <p:attrNameLst>
                                          <p:attrName>ppt_h</p:attrName>
                                        </p:attrNameLst>
                                      </p:cBhvr>
                                      <p:tavLst>
                                        <p:tav tm="0">
                                          <p:val>
                                            <p:fltVal val="0"/>
                                          </p:val>
                                        </p:tav>
                                        <p:tav tm="100000">
                                          <p:val>
                                            <p:strVal val="#ppt_h"/>
                                          </p:val>
                                        </p:tav>
                                      </p:tavLst>
                                    </p:anim>
                                    <p:animEffect transition="in" filter="fade">
                                      <p:cBhvr>
                                        <p:cTn id="113" dur="500"/>
                                        <p:tgtEl>
                                          <p:spTgt spid="10"/>
                                        </p:tgtEl>
                                      </p:cBhvr>
                                    </p:animEffect>
                                  </p:childTnLst>
                                </p:cTn>
                              </p:par>
                              <p:par>
                                <p:cTn id="114" presetID="53" presetClass="entr" presetSubtype="16" fill="hold" nodeType="withEffect">
                                  <p:stCondLst>
                                    <p:cond delay="0"/>
                                  </p:stCondLst>
                                  <p:childTnLst>
                                    <p:set>
                                      <p:cBhvr>
                                        <p:cTn id="115" dur="1" fill="hold">
                                          <p:stCondLst>
                                            <p:cond delay="0"/>
                                          </p:stCondLst>
                                        </p:cTn>
                                        <p:tgtEl>
                                          <p:spTgt spid="53"/>
                                        </p:tgtEl>
                                        <p:attrNameLst>
                                          <p:attrName>style.visibility</p:attrName>
                                        </p:attrNameLst>
                                      </p:cBhvr>
                                      <p:to>
                                        <p:strVal val="visible"/>
                                      </p:to>
                                    </p:set>
                                    <p:anim calcmode="lin" valueType="num">
                                      <p:cBhvr>
                                        <p:cTn id="116" dur="500" fill="hold"/>
                                        <p:tgtEl>
                                          <p:spTgt spid="53"/>
                                        </p:tgtEl>
                                        <p:attrNameLst>
                                          <p:attrName>ppt_w</p:attrName>
                                        </p:attrNameLst>
                                      </p:cBhvr>
                                      <p:tavLst>
                                        <p:tav tm="0">
                                          <p:val>
                                            <p:fltVal val="0"/>
                                          </p:val>
                                        </p:tav>
                                        <p:tav tm="100000">
                                          <p:val>
                                            <p:strVal val="#ppt_w"/>
                                          </p:val>
                                        </p:tav>
                                      </p:tavLst>
                                    </p:anim>
                                    <p:anim calcmode="lin" valueType="num">
                                      <p:cBhvr>
                                        <p:cTn id="117" dur="500" fill="hold"/>
                                        <p:tgtEl>
                                          <p:spTgt spid="53"/>
                                        </p:tgtEl>
                                        <p:attrNameLst>
                                          <p:attrName>ppt_h</p:attrName>
                                        </p:attrNameLst>
                                      </p:cBhvr>
                                      <p:tavLst>
                                        <p:tav tm="0">
                                          <p:val>
                                            <p:fltVal val="0"/>
                                          </p:val>
                                        </p:tav>
                                        <p:tav tm="100000">
                                          <p:val>
                                            <p:strVal val="#ppt_h"/>
                                          </p:val>
                                        </p:tav>
                                      </p:tavLst>
                                    </p:anim>
                                    <p:animEffect transition="in" filter="fade">
                                      <p:cBhvr>
                                        <p:cTn id="118" dur="500"/>
                                        <p:tgtEl>
                                          <p:spTgt spid="53"/>
                                        </p:tgtEl>
                                      </p:cBhvr>
                                    </p:animEffect>
                                  </p:childTnLst>
                                </p:cTn>
                              </p:par>
                            </p:childTnLst>
                          </p:cTn>
                        </p:par>
                        <p:par>
                          <p:cTn id="119" fill="hold">
                            <p:stCondLst>
                              <p:cond delay="9000"/>
                            </p:stCondLst>
                            <p:childTnLst>
                              <p:par>
                                <p:cTn id="120" presetID="22" presetClass="entr" presetSubtype="8" fill="hold" grpId="0" nodeType="afterEffect">
                                  <p:stCondLst>
                                    <p:cond delay="0"/>
                                  </p:stCondLst>
                                  <p:childTnLst>
                                    <p:set>
                                      <p:cBhvr>
                                        <p:cTn id="121" dur="1" fill="hold">
                                          <p:stCondLst>
                                            <p:cond delay="0"/>
                                          </p:stCondLst>
                                        </p:cTn>
                                        <p:tgtEl>
                                          <p:spTgt spid="27"/>
                                        </p:tgtEl>
                                        <p:attrNameLst>
                                          <p:attrName>style.visibility</p:attrName>
                                        </p:attrNameLst>
                                      </p:cBhvr>
                                      <p:to>
                                        <p:strVal val="visible"/>
                                      </p:to>
                                    </p:set>
                                    <p:animEffect transition="in" filter="wipe(left)">
                                      <p:cBhvr>
                                        <p:cTn id="122" dur="500"/>
                                        <p:tgtEl>
                                          <p:spTgt spid="27"/>
                                        </p:tgtEl>
                                      </p:cBhvr>
                                    </p:animEffect>
                                  </p:childTnLst>
                                </p:cTn>
                              </p:par>
                            </p:childTnLst>
                          </p:cTn>
                        </p:par>
                        <p:par>
                          <p:cTn id="123" fill="hold">
                            <p:stCondLst>
                              <p:cond delay="9500"/>
                            </p:stCondLst>
                            <p:childTnLst>
                              <p:par>
                                <p:cTn id="124" presetID="18" presetClass="entr" presetSubtype="3" fill="hold" grpId="0" nodeType="afterEffect">
                                  <p:stCondLst>
                                    <p:cond delay="0"/>
                                  </p:stCondLst>
                                  <p:childTnLst>
                                    <p:set>
                                      <p:cBhvr>
                                        <p:cTn id="125" dur="1" fill="hold">
                                          <p:stCondLst>
                                            <p:cond delay="0"/>
                                          </p:stCondLst>
                                        </p:cTn>
                                        <p:tgtEl>
                                          <p:spTgt spid="4"/>
                                        </p:tgtEl>
                                        <p:attrNameLst>
                                          <p:attrName>style.visibility</p:attrName>
                                        </p:attrNameLst>
                                      </p:cBhvr>
                                      <p:to>
                                        <p:strVal val="visible"/>
                                      </p:to>
                                    </p:set>
                                    <p:animEffect transition="in" filter="strips(upRight)">
                                      <p:cBhvr>
                                        <p:cTn id="126" dur="500"/>
                                        <p:tgtEl>
                                          <p:spTgt spid="4"/>
                                        </p:tgtEl>
                                      </p:cBhvr>
                                    </p:animEffect>
                                  </p:childTnLst>
                                </p:cTn>
                              </p:par>
                            </p:childTnLst>
                          </p:cTn>
                        </p:par>
                        <p:par>
                          <p:cTn id="127" fill="hold">
                            <p:stCondLst>
                              <p:cond delay="10000"/>
                            </p:stCondLst>
                            <p:childTnLst>
                              <p:par>
                                <p:cTn id="128" presetID="53" presetClass="entr" presetSubtype="16" fill="hold" grpId="0" nodeType="afterEffect">
                                  <p:stCondLst>
                                    <p:cond delay="0"/>
                                  </p:stCondLst>
                                  <p:childTnLst>
                                    <p:set>
                                      <p:cBhvr>
                                        <p:cTn id="129" dur="1" fill="hold">
                                          <p:stCondLst>
                                            <p:cond delay="0"/>
                                          </p:stCondLst>
                                        </p:cTn>
                                        <p:tgtEl>
                                          <p:spTgt spid="11"/>
                                        </p:tgtEl>
                                        <p:attrNameLst>
                                          <p:attrName>style.visibility</p:attrName>
                                        </p:attrNameLst>
                                      </p:cBhvr>
                                      <p:to>
                                        <p:strVal val="visible"/>
                                      </p:to>
                                    </p:set>
                                    <p:anim calcmode="lin" valueType="num">
                                      <p:cBhvr>
                                        <p:cTn id="130" dur="500" fill="hold"/>
                                        <p:tgtEl>
                                          <p:spTgt spid="11"/>
                                        </p:tgtEl>
                                        <p:attrNameLst>
                                          <p:attrName>ppt_w</p:attrName>
                                        </p:attrNameLst>
                                      </p:cBhvr>
                                      <p:tavLst>
                                        <p:tav tm="0">
                                          <p:val>
                                            <p:fltVal val="0"/>
                                          </p:val>
                                        </p:tav>
                                        <p:tav tm="100000">
                                          <p:val>
                                            <p:strVal val="#ppt_w"/>
                                          </p:val>
                                        </p:tav>
                                      </p:tavLst>
                                    </p:anim>
                                    <p:anim calcmode="lin" valueType="num">
                                      <p:cBhvr>
                                        <p:cTn id="131" dur="500" fill="hold"/>
                                        <p:tgtEl>
                                          <p:spTgt spid="11"/>
                                        </p:tgtEl>
                                        <p:attrNameLst>
                                          <p:attrName>ppt_h</p:attrName>
                                        </p:attrNameLst>
                                      </p:cBhvr>
                                      <p:tavLst>
                                        <p:tav tm="0">
                                          <p:val>
                                            <p:fltVal val="0"/>
                                          </p:val>
                                        </p:tav>
                                        <p:tav tm="100000">
                                          <p:val>
                                            <p:strVal val="#ppt_h"/>
                                          </p:val>
                                        </p:tav>
                                      </p:tavLst>
                                    </p:anim>
                                    <p:animEffect transition="in" filter="fade">
                                      <p:cBhvr>
                                        <p:cTn id="132" dur="500"/>
                                        <p:tgtEl>
                                          <p:spTgt spid="11"/>
                                        </p:tgtEl>
                                      </p:cBhvr>
                                    </p:animEffect>
                                  </p:childTnLst>
                                </p:cTn>
                              </p:par>
                              <p:par>
                                <p:cTn id="133" presetID="53" presetClass="entr" presetSubtype="16" fill="hold" nodeType="withEffect">
                                  <p:stCondLst>
                                    <p:cond delay="0"/>
                                  </p:stCondLst>
                                  <p:childTnLst>
                                    <p:set>
                                      <p:cBhvr>
                                        <p:cTn id="134" dur="1" fill="hold">
                                          <p:stCondLst>
                                            <p:cond delay="0"/>
                                          </p:stCondLst>
                                        </p:cTn>
                                        <p:tgtEl>
                                          <p:spTgt spid="37"/>
                                        </p:tgtEl>
                                        <p:attrNameLst>
                                          <p:attrName>style.visibility</p:attrName>
                                        </p:attrNameLst>
                                      </p:cBhvr>
                                      <p:to>
                                        <p:strVal val="visible"/>
                                      </p:to>
                                    </p:set>
                                    <p:anim calcmode="lin" valueType="num">
                                      <p:cBhvr>
                                        <p:cTn id="135" dur="500" fill="hold"/>
                                        <p:tgtEl>
                                          <p:spTgt spid="37"/>
                                        </p:tgtEl>
                                        <p:attrNameLst>
                                          <p:attrName>ppt_w</p:attrName>
                                        </p:attrNameLst>
                                      </p:cBhvr>
                                      <p:tavLst>
                                        <p:tav tm="0">
                                          <p:val>
                                            <p:fltVal val="0"/>
                                          </p:val>
                                        </p:tav>
                                        <p:tav tm="100000">
                                          <p:val>
                                            <p:strVal val="#ppt_w"/>
                                          </p:val>
                                        </p:tav>
                                      </p:tavLst>
                                    </p:anim>
                                    <p:anim calcmode="lin" valueType="num">
                                      <p:cBhvr>
                                        <p:cTn id="136" dur="500" fill="hold"/>
                                        <p:tgtEl>
                                          <p:spTgt spid="37"/>
                                        </p:tgtEl>
                                        <p:attrNameLst>
                                          <p:attrName>ppt_h</p:attrName>
                                        </p:attrNameLst>
                                      </p:cBhvr>
                                      <p:tavLst>
                                        <p:tav tm="0">
                                          <p:val>
                                            <p:fltVal val="0"/>
                                          </p:val>
                                        </p:tav>
                                        <p:tav tm="100000">
                                          <p:val>
                                            <p:strVal val="#ppt_h"/>
                                          </p:val>
                                        </p:tav>
                                      </p:tavLst>
                                    </p:anim>
                                    <p:animEffect transition="in" filter="fade">
                                      <p:cBhvr>
                                        <p:cTn id="137" dur="500"/>
                                        <p:tgtEl>
                                          <p:spTgt spid="37"/>
                                        </p:tgtEl>
                                      </p:cBhvr>
                                    </p:animEffect>
                                  </p:childTnLst>
                                </p:cTn>
                              </p:par>
                            </p:childTnLst>
                          </p:cTn>
                        </p:par>
                        <p:par>
                          <p:cTn id="138" fill="hold">
                            <p:stCondLst>
                              <p:cond delay="10500"/>
                            </p:stCondLst>
                            <p:childTnLst>
                              <p:par>
                                <p:cTn id="139" presetID="22" presetClass="entr" presetSubtype="8" fill="hold" grpId="0" nodeType="afterEffect">
                                  <p:stCondLst>
                                    <p:cond delay="0"/>
                                  </p:stCondLst>
                                  <p:childTnLst>
                                    <p:set>
                                      <p:cBhvr>
                                        <p:cTn id="140" dur="1" fill="hold">
                                          <p:stCondLst>
                                            <p:cond delay="0"/>
                                          </p:stCondLst>
                                        </p:cTn>
                                        <p:tgtEl>
                                          <p:spTgt spid="26"/>
                                        </p:tgtEl>
                                        <p:attrNameLst>
                                          <p:attrName>style.visibility</p:attrName>
                                        </p:attrNameLst>
                                      </p:cBhvr>
                                      <p:to>
                                        <p:strVal val="visible"/>
                                      </p:to>
                                    </p:set>
                                    <p:animEffect transition="in" filter="wipe(left)">
                                      <p:cBhvr>
                                        <p:cTn id="141" dur="500"/>
                                        <p:tgtEl>
                                          <p:spTgt spid="26"/>
                                        </p:tgtEl>
                                      </p:cBhvr>
                                    </p:animEffect>
                                  </p:childTnLst>
                                </p:cTn>
                              </p:par>
                            </p:childTnLst>
                          </p:cTn>
                        </p:par>
                        <p:par>
                          <p:cTn id="142" fill="hold">
                            <p:stCondLst>
                              <p:cond delay="11000"/>
                            </p:stCondLst>
                            <p:childTnLst>
                              <p:par>
                                <p:cTn id="143" presetID="18" presetClass="entr" presetSubtype="3" fill="hold" grpId="0" nodeType="afterEffect">
                                  <p:stCondLst>
                                    <p:cond delay="0"/>
                                  </p:stCondLst>
                                  <p:childTnLst>
                                    <p:set>
                                      <p:cBhvr>
                                        <p:cTn id="144" dur="1" fill="hold">
                                          <p:stCondLst>
                                            <p:cond delay="0"/>
                                          </p:stCondLst>
                                        </p:cTn>
                                        <p:tgtEl>
                                          <p:spTgt spid="3"/>
                                        </p:tgtEl>
                                        <p:attrNameLst>
                                          <p:attrName>style.visibility</p:attrName>
                                        </p:attrNameLst>
                                      </p:cBhvr>
                                      <p:to>
                                        <p:strVal val="visible"/>
                                      </p:to>
                                    </p:set>
                                    <p:animEffect transition="in" filter="strips(upRight)">
                                      <p:cBhvr>
                                        <p:cTn id="145" dur="500"/>
                                        <p:tgtEl>
                                          <p:spTgt spid="3"/>
                                        </p:tgtEl>
                                      </p:cBhvr>
                                    </p:animEffect>
                                  </p:childTnLst>
                                </p:cTn>
                              </p:par>
                            </p:childTnLst>
                          </p:cTn>
                        </p:par>
                        <p:par>
                          <p:cTn id="146" fill="hold">
                            <p:stCondLst>
                              <p:cond delay="11500"/>
                            </p:stCondLst>
                            <p:childTnLst>
                              <p:par>
                                <p:cTn id="147" presetID="53" presetClass="entr" presetSubtype="16" fill="hold" grpId="0" nodeType="afterEffect">
                                  <p:stCondLst>
                                    <p:cond delay="0"/>
                                  </p:stCondLst>
                                  <p:childTnLst>
                                    <p:set>
                                      <p:cBhvr>
                                        <p:cTn id="148" dur="1" fill="hold">
                                          <p:stCondLst>
                                            <p:cond delay="0"/>
                                          </p:stCondLst>
                                        </p:cTn>
                                        <p:tgtEl>
                                          <p:spTgt spid="15"/>
                                        </p:tgtEl>
                                        <p:attrNameLst>
                                          <p:attrName>style.visibility</p:attrName>
                                        </p:attrNameLst>
                                      </p:cBhvr>
                                      <p:to>
                                        <p:strVal val="visible"/>
                                      </p:to>
                                    </p:set>
                                    <p:anim calcmode="lin" valueType="num">
                                      <p:cBhvr>
                                        <p:cTn id="149" dur="500" fill="hold"/>
                                        <p:tgtEl>
                                          <p:spTgt spid="15"/>
                                        </p:tgtEl>
                                        <p:attrNameLst>
                                          <p:attrName>ppt_w</p:attrName>
                                        </p:attrNameLst>
                                      </p:cBhvr>
                                      <p:tavLst>
                                        <p:tav tm="0">
                                          <p:val>
                                            <p:fltVal val="0"/>
                                          </p:val>
                                        </p:tav>
                                        <p:tav tm="100000">
                                          <p:val>
                                            <p:strVal val="#ppt_w"/>
                                          </p:val>
                                        </p:tav>
                                      </p:tavLst>
                                    </p:anim>
                                    <p:anim calcmode="lin" valueType="num">
                                      <p:cBhvr>
                                        <p:cTn id="150" dur="500" fill="hold"/>
                                        <p:tgtEl>
                                          <p:spTgt spid="15"/>
                                        </p:tgtEl>
                                        <p:attrNameLst>
                                          <p:attrName>ppt_h</p:attrName>
                                        </p:attrNameLst>
                                      </p:cBhvr>
                                      <p:tavLst>
                                        <p:tav tm="0">
                                          <p:val>
                                            <p:fltVal val="0"/>
                                          </p:val>
                                        </p:tav>
                                        <p:tav tm="100000">
                                          <p:val>
                                            <p:strVal val="#ppt_h"/>
                                          </p:val>
                                        </p:tav>
                                      </p:tavLst>
                                    </p:anim>
                                    <p:animEffect transition="in" filter="fade">
                                      <p:cBhvr>
                                        <p:cTn id="151" dur="500"/>
                                        <p:tgtEl>
                                          <p:spTgt spid="15"/>
                                        </p:tgtEl>
                                      </p:cBhvr>
                                    </p:animEffect>
                                  </p:childTnLst>
                                </p:cTn>
                              </p:par>
                              <p:par>
                                <p:cTn id="152" presetID="53" presetClass="entr" presetSubtype="16" fill="hold" nodeType="withEffect">
                                  <p:stCondLst>
                                    <p:cond delay="0"/>
                                  </p:stCondLst>
                                  <p:childTnLst>
                                    <p:set>
                                      <p:cBhvr>
                                        <p:cTn id="153" dur="1" fill="hold">
                                          <p:stCondLst>
                                            <p:cond delay="0"/>
                                          </p:stCondLst>
                                        </p:cTn>
                                        <p:tgtEl>
                                          <p:spTgt spid="48"/>
                                        </p:tgtEl>
                                        <p:attrNameLst>
                                          <p:attrName>style.visibility</p:attrName>
                                        </p:attrNameLst>
                                      </p:cBhvr>
                                      <p:to>
                                        <p:strVal val="visible"/>
                                      </p:to>
                                    </p:set>
                                    <p:anim calcmode="lin" valueType="num">
                                      <p:cBhvr>
                                        <p:cTn id="154" dur="500" fill="hold"/>
                                        <p:tgtEl>
                                          <p:spTgt spid="48"/>
                                        </p:tgtEl>
                                        <p:attrNameLst>
                                          <p:attrName>ppt_w</p:attrName>
                                        </p:attrNameLst>
                                      </p:cBhvr>
                                      <p:tavLst>
                                        <p:tav tm="0">
                                          <p:val>
                                            <p:fltVal val="0"/>
                                          </p:val>
                                        </p:tav>
                                        <p:tav tm="100000">
                                          <p:val>
                                            <p:strVal val="#ppt_w"/>
                                          </p:val>
                                        </p:tav>
                                      </p:tavLst>
                                    </p:anim>
                                    <p:anim calcmode="lin" valueType="num">
                                      <p:cBhvr>
                                        <p:cTn id="155" dur="500" fill="hold"/>
                                        <p:tgtEl>
                                          <p:spTgt spid="48"/>
                                        </p:tgtEl>
                                        <p:attrNameLst>
                                          <p:attrName>ppt_h</p:attrName>
                                        </p:attrNameLst>
                                      </p:cBhvr>
                                      <p:tavLst>
                                        <p:tav tm="0">
                                          <p:val>
                                            <p:fltVal val="0"/>
                                          </p:val>
                                        </p:tav>
                                        <p:tav tm="100000">
                                          <p:val>
                                            <p:strVal val="#ppt_h"/>
                                          </p:val>
                                        </p:tav>
                                      </p:tavLst>
                                    </p:anim>
                                    <p:animEffect transition="in" filter="fade">
                                      <p:cBhvr>
                                        <p:cTn id="156" dur="500"/>
                                        <p:tgtEl>
                                          <p:spTgt spid="48"/>
                                        </p:tgtEl>
                                      </p:cBhvr>
                                    </p:animEffect>
                                  </p:childTnLst>
                                </p:cTn>
                              </p:par>
                            </p:childTnLst>
                          </p:cTn>
                        </p:par>
                        <p:par>
                          <p:cTn id="157" fill="hold">
                            <p:stCondLst>
                              <p:cond delay="12000"/>
                            </p:stCondLst>
                            <p:childTnLst>
                              <p:par>
                                <p:cTn id="158" presetID="22" presetClass="entr" presetSubtype="8" fill="hold" grpId="0" nodeType="afterEffect">
                                  <p:stCondLst>
                                    <p:cond delay="0"/>
                                  </p:stCondLst>
                                  <p:childTnLst>
                                    <p:set>
                                      <p:cBhvr>
                                        <p:cTn id="159" dur="1" fill="hold">
                                          <p:stCondLst>
                                            <p:cond delay="0"/>
                                          </p:stCondLst>
                                        </p:cTn>
                                        <p:tgtEl>
                                          <p:spTgt spid="25"/>
                                        </p:tgtEl>
                                        <p:attrNameLst>
                                          <p:attrName>style.visibility</p:attrName>
                                        </p:attrNameLst>
                                      </p:cBhvr>
                                      <p:to>
                                        <p:strVal val="visible"/>
                                      </p:to>
                                    </p:set>
                                    <p:animEffect transition="in" filter="wipe(left)">
                                      <p:cBhvr>
                                        <p:cTn id="160"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4" grpId="0" bldLvl="0" animBg="1"/>
      <p:bldP spid="5" grpId="0" bldLvl="0" animBg="1"/>
      <p:bldP spid="6" grpId="0" bldLvl="0" animBg="1"/>
      <p:bldP spid="7" grpId="0" bldLvl="0" animBg="1"/>
      <p:bldP spid="8" grpId="0" bldLvl="0" animBg="1"/>
      <p:bldP spid="10" grpId="0" bldLvl="0" animBg="1"/>
      <p:bldP spid="11" grpId="0" bldLvl="0" animBg="1"/>
      <p:bldP spid="12" grpId="0" bldLvl="0" animBg="1"/>
      <p:bldP spid="13" grpId="0" bldLvl="0" animBg="1"/>
      <p:bldP spid="14" grpId="0" bldLvl="0" animBg="1"/>
      <p:bldP spid="15" grpId="0" bldLvl="0" animBg="1"/>
      <p:bldP spid="16" grpId="0" bldLvl="0" animBg="1"/>
      <p:bldP spid="17" grpId="0" bldLvl="0" animBg="1"/>
      <p:bldP spid="18" grpId="0" bldLvl="0" animBg="1"/>
      <p:bldP spid="19" grpId="0" bldLvl="0" animBg="1"/>
      <p:bldP spid="20" grpId="0" bldLvl="0" animBg="1"/>
      <p:bldP spid="22" grpId="0"/>
      <p:bldP spid="23" grpId="0"/>
      <p:bldP spid="24" grpId="0"/>
      <p:bldP spid="25" grpId="0"/>
      <p:bldP spid="26" grpId="0"/>
      <p:bldP spid="27" grpId="0"/>
      <p:bldP spid="2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D:\meihua_service_cache\jpg/c873fda983ede1ef7c71775a2999b02b.jpgc873fda983ede1ef7c71775a2999b02b"/>
          <p:cNvPicPr>
            <a:picLocks noChangeAspect="1"/>
          </p:cNvPicPr>
          <p:nvPr>
            <p:custDataLst>
              <p:tags r:id="rId2"/>
            </p:custDataLst>
          </p:nvPr>
        </p:nvPicPr>
        <p:blipFill rotWithShape="1">
          <a:blip r:embed="rId6"/>
          <a:srcRect r="58250"/>
          <a:stretch>
            <a:fillRect/>
          </a:stretch>
        </p:blipFill>
        <p:spPr>
          <a:xfrm>
            <a:off x="0" y="0"/>
            <a:ext cx="5090211" cy="6858000"/>
          </a:xfrm>
          <a:custGeom>
            <a:avLst/>
            <a:gdLst/>
            <a:ahLst/>
            <a:cxnLst>
              <a:cxn ang="3">
                <a:pos x="hc" y="t"/>
              </a:cxn>
              <a:cxn ang="cd2">
                <a:pos x="l" y="vc"/>
              </a:cxn>
              <a:cxn ang="cd4">
                <a:pos x="hc" y="b"/>
              </a:cxn>
              <a:cxn ang="0">
                <a:pos x="r" y="vc"/>
              </a:cxn>
            </a:cxnLst>
            <a:rect l="l" t="t" r="r" b="b"/>
            <a:pathLst>
              <a:path w="10320" h="10800">
                <a:moveTo>
                  <a:pt x="0" y="0"/>
                </a:moveTo>
                <a:lnTo>
                  <a:pt x="10320" y="0"/>
                </a:lnTo>
                <a:lnTo>
                  <a:pt x="10320" y="10800"/>
                </a:lnTo>
                <a:lnTo>
                  <a:pt x="0" y="10800"/>
                </a:lnTo>
                <a:lnTo>
                  <a:pt x="0" y="0"/>
                </a:lnTo>
                <a:close/>
              </a:path>
            </a:pathLst>
          </a:custGeom>
        </p:spPr>
      </p:pic>
      <p:sp>
        <p:nvSpPr>
          <p:cNvPr id="5" name="文本框 4"/>
          <p:cNvSpPr txBox="1"/>
          <p:nvPr>
            <p:custDataLst>
              <p:tags r:id="rId3"/>
            </p:custDataLst>
          </p:nvPr>
        </p:nvSpPr>
        <p:spPr>
          <a:xfrm>
            <a:off x="5547416" y="914382"/>
            <a:ext cx="6187465" cy="769347"/>
          </a:xfrm>
          <a:prstGeom prst="rect">
            <a:avLst/>
          </a:prstGeom>
          <a:noFill/>
        </p:spPr>
        <p:txBody>
          <a:bodyPr wrap="square" lIns="63500" tIns="25400" rIns="63500" bIns="25400" rtlCol="0" anchor="b" anchorCtr="0">
            <a:normAutofit/>
          </a:bodyPr>
          <a:lstStyle/>
          <a:p>
            <a:pPr marL="0" indent="0" algn="l">
              <a:lnSpc>
                <a:spcPct val="100000"/>
              </a:lnSpc>
              <a:spcBef>
                <a:spcPts val="0"/>
              </a:spcBef>
              <a:spcAft>
                <a:spcPts val="0"/>
              </a:spcAft>
              <a:buSzPct val="100000"/>
              <a:buNone/>
            </a:pPr>
            <a:r>
              <a:rPr lang="zh-CN" altLang="en-US" sz="4400" b="1" spc="160" dirty="0">
                <a:solidFill>
                  <a:schemeClr val="accent1"/>
                </a:solidFill>
                <a:latin typeface="微软雅黑" panose="020B0503020204020204" pitchFamily="34" charset="-122"/>
                <a:ea typeface="微软雅黑" panose="020B0503020204020204" pitchFamily="34" charset="-122"/>
                <a:sym typeface="+mn-ea"/>
              </a:rPr>
              <a:t>（一）楼梯段尺寸</a:t>
            </a:r>
          </a:p>
        </p:txBody>
      </p:sp>
      <p:sp>
        <p:nvSpPr>
          <p:cNvPr id="11" name="Title 6"/>
          <p:cNvSpPr txBox="1"/>
          <p:nvPr>
            <p:custDataLst>
              <p:tags r:id="rId4"/>
            </p:custDataLst>
          </p:nvPr>
        </p:nvSpPr>
        <p:spPr>
          <a:xfrm>
            <a:off x="5557520" y="1988820"/>
            <a:ext cx="6177280" cy="395478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30000"/>
              </a:lnSpc>
              <a:spcBef>
                <a:spcPts val="1000"/>
              </a:spcBef>
              <a:spcAft>
                <a:spcPts val="0"/>
              </a:spcAft>
              <a:buSzPct val="100000"/>
              <a:buFont typeface="Wingdings" panose="05000000000000000000" charset="0"/>
              <a:buNone/>
            </a:pPr>
            <a:r>
              <a:rPr lang="zh-CN" altLang="en-US" sz="1800" kern="0" spc="0"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梯段宽度必须满足上、下人流及搬运物品的需要。从确保安全角度出发，楼梯段宽度是由通过该梯段的人流数确定的。</a:t>
            </a:r>
          </a:p>
          <a:p>
            <a:pPr marL="0" lvl="0" indent="-285750" algn="l" fontAlgn="ctr">
              <a:lnSpc>
                <a:spcPct val="130000"/>
              </a:lnSpc>
              <a:spcBef>
                <a:spcPts val="1000"/>
              </a:spcBef>
              <a:spcAft>
                <a:spcPts val="0"/>
              </a:spcAft>
              <a:buSzPct val="100000"/>
              <a:buFont typeface="Wingdings" panose="05000000000000000000" charset="0"/>
              <a:buNone/>
            </a:pPr>
            <a:r>
              <a:rPr lang="zh-CN" altLang="en-US" sz="1800" kern="0" spc="0"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梯段宽度应根据紧急疏散时要求通过的人流股数多少确定。每股人流按500～600mm 宽度考虑，双人通行时为1000～1200mm，三人通行时为1500～1800mm，其余类推。同时，需满足各类建筑设计规范中对梯段宽度的限定，如住宅＞1000mm，公共建筑＞1300mm 等。</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194715_1*i*9"/>
  <p:tag name="KSO_WM_TEMPLATE_CATEGORY" val="diagram"/>
  <p:tag name="KSO_WM_TEMPLATE_INDEX" val="20194715"/>
  <p:tag name="KSO_WM_UNIT_LAYERLEVEL" val="1"/>
  <p:tag name="KSO_WM_TAG_VERSION" val="1.0"/>
  <p:tag name="KSO_WM_BEAUTIFY_FLAG" val="#wm#"/>
  <p:tag name="KSO_WM_UNIT_COLOR_SCHEME_SHAPE_ID" val="36"/>
  <p:tag name="KSO_WM_UNIT_COLOR_SCHEME_PARENT_PAGE" val="0_1"/>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4"/>
  <p:tag name="KSO_WM_UNIT_TEXT_FILL_TYPE" val="1"/>
</p:tagLst>
</file>

<file path=ppt/tags/tag1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194715_1*i*10"/>
  <p:tag name="KSO_WM_TEMPLATE_CATEGORY" val="diagram"/>
  <p:tag name="KSO_WM_TEMPLATE_INDEX" val="20194715"/>
  <p:tag name="KSO_WM_UNIT_LAYERLEVEL" val="1"/>
  <p:tag name="KSO_WM_TAG_VERSION" val="1.0"/>
  <p:tag name="KSO_WM_BEAUTIFY_FLAG" val="#wm#"/>
  <p:tag name="KSO_WM_UNIT_COLOR_SCHEME_SHAPE_ID" val="27"/>
  <p:tag name="KSO_WM_UNIT_COLOR_SCHEME_PARENT_PAGE" val="0_1"/>
</p:tagLst>
</file>

<file path=ppt/tags/tag1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194715_1*i*14"/>
  <p:tag name="KSO_WM_TEMPLATE_CATEGORY" val="diagram"/>
  <p:tag name="KSO_WM_TEMPLATE_INDEX" val="20194715"/>
  <p:tag name="KSO_WM_UNIT_LAYERLEVEL" val="1"/>
  <p:tag name="KSO_WM_TAG_VERSION" val="1.0"/>
  <p:tag name="KSO_WM_BEAUTIFY_FLAG" val="#wm#"/>
  <p:tag name="KSO_WM_UNIT_COLOR_SCHEME_SHAPE_ID" val="45"/>
  <p:tag name="KSO_WM_UNIT_COLOR_SCHEME_PARENT_PAGE" val="0_1"/>
  <p:tag name="KSO_WM_UNIT_FILL_FORE_SCHEMECOLOR_INDEX_BRIGHTNESS" val="0.4"/>
  <p:tag name="KSO_WM_UNIT_FILL_FORE_SCHEMECOLOR_INDEX" val="6"/>
  <p:tag name="KSO_WM_UNIT_FILL_TYPE" val="1"/>
  <p:tag name="KSO_WM_UNIT_TEXT_FILL_FORE_SCHEMECOLOR_INDEX_BRIGHTNESS" val="0"/>
  <p:tag name="KSO_WM_UNIT_TEXT_FILL_FORE_SCHEMECOLOR_INDEX" val="14"/>
  <p:tag name="KSO_WM_UNIT_TEXT_FILL_TYPE" val="1"/>
</p:tagLst>
</file>

<file path=ppt/tags/tag1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194715_1*i*13"/>
  <p:tag name="KSO_WM_TEMPLATE_CATEGORY" val="diagram"/>
  <p:tag name="KSO_WM_TEMPLATE_INDEX" val="20194715"/>
  <p:tag name="KSO_WM_UNIT_LAYERLEVEL" val="1"/>
  <p:tag name="KSO_WM_TAG_VERSION" val="1.0"/>
  <p:tag name="KSO_WM_BEAUTIFY_FLAG" val="#wm#"/>
  <p:tag name="KSO_WM_UNIT_COLOR_SCHEME_SHAPE_ID" val="46"/>
  <p:tag name="KSO_WM_UNIT_COLOR_SCHEME_PARENT_PAGE" val="0_1"/>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1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15_1*i*2"/>
  <p:tag name="KSO_WM_TEMPLATE_CATEGORY" val="diagram"/>
  <p:tag name="KSO_WM_TEMPLATE_INDEX" val="20194715"/>
  <p:tag name="KSO_WM_UNIT_LAYERLEVEL" val="1"/>
  <p:tag name="KSO_WM_TAG_VERSION" val="1.0"/>
  <p:tag name="KSO_WM_BEAUTIFY_FLAG" val="#wm#"/>
  <p:tag name="KSO_WM_UNIT_COLOR_SCHEME_SHAPE_ID" val="48"/>
  <p:tag name="KSO_WM_UNIT_COLOR_SCHEME_PARENT_PAGE" val="0_1"/>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1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4715_1*i*3"/>
  <p:tag name="KSO_WM_TEMPLATE_CATEGORY" val="diagram"/>
  <p:tag name="KSO_WM_TEMPLATE_INDEX" val="20194715"/>
  <p:tag name="KSO_WM_UNIT_LAYERLEVEL" val="1"/>
  <p:tag name="KSO_WM_TAG_VERSION" val="1.0"/>
  <p:tag name="KSO_WM_BEAUTIFY_FLAG" val="#wm#"/>
  <p:tag name="KSO_WM_UNIT_COLOR_SCHEME_SHAPE_ID" val="51"/>
  <p:tag name="KSO_WM_UNIT_COLOR_SCHEME_PARENT_PAGE" val="0_1"/>
  <p:tag name="KSO_WM_UNIT_FILL_FORE_SCHEMECOLOR_INDEX_BRIGHTNESS" val="0.4"/>
  <p:tag name="KSO_WM_UNIT_FILL_FORE_SCHEMECOLOR_INDEX" val="6"/>
  <p:tag name="KSO_WM_UNIT_FILL_TYPE" val="1"/>
  <p:tag name="KSO_WM_UNIT_TEXT_FILL_FORE_SCHEMECOLOR_INDEX_BRIGHTNESS" val="0"/>
  <p:tag name="KSO_WM_UNIT_TEXT_FILL_FORE_SCHEMECOLOR_INDEX" val="14"/>
  <p:tag name="KSO_WM_UNIT_TEXT_FILL_TYPE" val="1"/>
</p:tagLst>
</file>

<file path=ppt/tags/tag1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a"/>
  <p:tag name="KSO_WM_UNIT_INDEX" val="1"/>
  <p:tag name="KSO_WM_UNIT_ID" val="diagram20194715_1*a*1"/>
  <p:tag name="KSO_WM_TEMPLATE_CATEGORY" val="diagram"/>
  <p:tag name="KSO_WM_TEMPLATE_INDEX" val="20194715"/>
  <p:tag name="KSO_WM_UNIT_LAYERLEVEL" val="1"/>
  <p:tag name="KSO_WM_TAG_VERSION" val="1.0"/>
  <p:tag name="KSO_WM_BEAUTIFY_FLAG" val="#wm#"/>
  <p:tag name="KSO_WM_UNIT_ISCONTENTSTITLE" val="0"/>
  <p:tag name="KSO_WM_UNIT_ISNUMDGMTITLE" val="0"/>
  <p:tag name="KSO_WM_UNIT_PRESET_TEXT" val="单击添加小标题："/>
  <p:tag name="KSO_WM_UNIT_NOCLEAR" val="0"/>
  <p:tag name="KSO_WM_UNIT_VALUE" val="17"/>
</p:tagLst>
</file>

<file path=ppt/tags/tag107.xml><?xml version="1.0" encoding="utf-8"?>
<p:tagLst xmlns:a="http://schemas.openxmlformats.org/drawingml/2006/main" xmlns:r="http://schemas.openxmlformats.org/officeDocument/2006/relationships" xmlns:p="http://schemas.openxmlformats.org/presentationml/2006/main">
  <p:tag name="KSO_WM_UNIT_TEXT_PART_ID_V2" val="d-2-2"/>
  <p:tag name="KSO_WM_UNIT_PRESET_TEXT" val="您可以点击此处添加正文,文字是您的核心提炼。&#10;请言简意赅的阐述您的观点，根据需要酌情增减。&#10;以便使观者可以准确的理解您所传达的完整信息。&#10;您的正文已经字字珠玑，但信息却错综复杂。"/>
  <p:tag name="KSO_WM_UNIT_NOCLEAR" val="1"/>
  <p:tag name="KSO_WM_UNIT_VALUE" val="234"/>
  <p:tag name="KSO_WM_UNIT_HIGHLIGHT" val="0"/>
  <p:tag name="KSO_WM_UNIT_COMPATIBLE" val="0"/>
  <p:tag name="KSO_WM_UNIT_DIAGRAM_ISNUMVISUAL" val="0"/>
  <p:tag name="KSO_WM_UNIT_DIAGRAM_ISREFERUNIT" val="0"/>
  <p:tag name="KSO_WM_UNIT_TYPE" val="f"/>
  <p:tag name="KSO_WM_UNIT_INDEX" val="1"/>
  <p:tag name="KSO_WM_UNIT_ID" val="diagram20194715_1*f*1"/>
  <p:tag name="KSO_WM_TEMPLATE_CATEGORY" val="diagram"/>
  <p:tag name="KSO_WM_TEMPLATE_INDEX" val="20194715"/>
  <p:tag name="KSO_WM_UNIT_LAYERLEVEL" val="1"/>
  <p:tag name="KSO_WM_TAG_VERSION" val="1.0"/>
  <p:tag name="KSO_WM_BEAUTIFY_FLAG" val="#wm#"/>
  <p:tag name="KSO_WM_UNIT_COLOR_SCHEME_SHAPE_ID" val="20"/>
  <p:tag name="KSO_WM_UNIT_COLOR_SCHEME_PARENT_PAGE" val="0_1"/>
  <p:tag name="KSO_WM_UNIT_SUBTYPE" val="a"/>
  <p:tag name="KSO_WM_UNIT_TEXT_FILL_FORE_SCHEMECOLOR_INDEX_BRIGHTNESS" val="0.15"/>
  <p:tag name="KSO_WM_UNIT_TEXT_FILL_FORE_SCHEMECOLOR_INDEX" val="13"/>
  <p:tag name="KSO_WM_UNIT_TEXT_FILL_TYPE" val="1"/>
</p:tagLst>
</file>

<file path=ppt/tags/tag1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194715_1*i*11"/>
  <p:tag name="KSO_WM_TEMPLATE_CATEGORY" val="diagram"/>
  <p:tag name="KSO_WM_TEMPLATE_INDEX" val="20194715"/>
  <p:tag name="KSO_WM_UNIT_LAYERLEVEL" val="1"/>
  <p:tag name="KSO_WM_TAG_VERSION" val="1.0"/>
  <p:tag name="KSO_WM_BEAUTIFY_FLAG" val="#wm#"/>
  <p:tag name="KSO_WM_UNIT_COLOR_SCHEME_SHAPE_ID" val="28"/>
  <p:tag name="KSO_WM_UNIT_COLOR_SCHEME_PARENT_PAGE" val="0_1"/>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194715_1*i*12"/>
  <p:tag name="KSO_WM_TEMPLATE_CATEGORY" val="diagram"/>
  <p:tag name="KSO_WM_TEMPLATE_INDEX" val="20194715"/>
  <p:tag name="KSO_WM_UNIT_LAYERLEVEL" val="1"/>
  <p:tag name="KSO_WM_TAG_VERSION" val="1.0"/>
  <p:tag name="KSO_WM_BEAUTIFY_FLAG" val="#wm#"/>
  <p:tag name="KSO_WM_UNIT_COLOR_SCHEME_SHAPE_ID" val="29"/>
  <p:tag name="KSO_WM_UNIT_COLOR_SCHEME_PARENT_PAGE" val="0_1"/>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a="http://schemas.openxmlformats.org/drawingml/2006/main" xmlns:r="http://schemas.openxmlformats.org/officeDocument/2006/relationships" xmlns:p="http://schemas.openxmlformats.org/presentationml/2006/main">
  <p:tag name="KSO_WM_SLIDE_BACKGROUND" val="[&quot;general&quot;]"/>
  <p:tag name="KSO_WM_SLIDE_RATIO" val="1.777778"/>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FILLPROP" val="[[{&quot;fill_id&quot;:&quot;d72ddcd8164b47abbb844c26f9b1c22e&quot;,&quot;fill_align&quot;:&quot;lb&quot;,&quot;text_align&quot;:&quot;lb&quot;,&quot;text_direction&quot;:&quot;horizontal&quot;,&quot;chip_types&quot;:[&quot;header&quot;]},{&quot;fill_id&quot;:&quot;ac4bd4ae6b3343f1999d7f7c8f946581&quot;,&quot;fill_align&quot;:&quot;lt&quot;,&quot;text_align&quot;:&quot;lt&quot;,&quot;text_direction&quot;:&quot;horizontal&quot;,&quot;chip_types&quot;:[&quot;text&quot;,&quot;chart&quot;,&quot;table&quot;]},{&quot;fill_id&quot;:&quot;0d50cc8ab1cb48459d90f269727d3fbc&quot;,&quot;fill_align&quot;:&quot;lm&quot;,&quot;text_align&quot;:&quot;lm&quot;,&quot;text_direction&quot;:&quot;horizontal&quot;,&quot;chip_types&quot;:[&quot;pictext&quot;,&quot;picture&quot;,&quot;chart&quot;,&quot;table&quot;,&quot;video&quot;],&quot;support_features&quot;:[&quot;collage&quot;,&quot;carousel&quot;,&quot;creativecrop&quot;]}]]"/>
  <p:tag name="KSO_WM_SLIDE_ID" val="diagram2021250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59*539"/>
  <p:tag name="KSO_WM_SLIDE_POSITION" val="0*0"/>
  <p:tag name="KSO_WM_TAG_VERSION" val="1.0"/>
  <p:tag name="KSO_WM_BEAUTIFY_FLAG" val="#wm#"/>
  <p:tag name="KSO_WM_TEMPLATE_CATEGORY" val="diagram"/>
  <p:tag name="KSO_WM_TEMPLATE_INDEX" val="20212505"/>
  <p:tag name="KSO_WM_SLIDE_LAYOUT" val="a_d_f"/>
  <p:tag name="KSO_WM_SLIDE_LAYOUT_CNT" val="1_1_1"/>
  <p:tag name="KSO_WM_CHIP_XID" val="5ef3191ec6295c63c1a2e033"/>
  <p:tag name="KSO_WM_CHIP_GROUPID" val="5ef3191ec6295c63c1a2e032"/>
  <p:tag name="KSO_WM_SLIDE_BK_DARK_LIGHT" val="2"/>
  <p:tag name="KSO_WM_SLIDE_BACKGROUND_TYPE" val="general"/>
  <p:tag name="KSO_WM_SLIDE_SUPPORT_FEATURE_TYPE" val="7"/>
  <p:tag name="KSO_WM_TEMPLATE_ASSEMBLE_XID" val="5f9fcf8958547e52881a49e8"/>
  <p:tag name="KSO_WM_TEMPLATE_ASSEMBLE_GROUPID" val="5f9fcf8958547e52881a49e8"/>
  <p:tag name="KSO_WM_SLIDE_COLORSCHEME_VERSION" val="3.2"/>
  <p:tag name="KSO_WM_SLIDE_LAYOUT_INFO" val="{&quot;backgroundInfo&quot;:[{&quot;bottom&quot;:0,&quot;bottomAbs&quot;:false,&quot;left&quot;:0,&quot;leftAbs&quot;:false,&quot;right&quot;:0,&quot;rightAbs&quot;:false,&quot;top&quot;:0,&quot;topAbs&quot;:false,&quot;type&quot;:&quot;general&quot;}],&quot;direction&quot;:1,&quot;id&quot;:&quot;2020-11-02T17:21:13&quot;,&quot;maxSize&quot;:{&quot;size1&quot;:49.99961833602962},&quot;minSize&quot;:{&quot;size1&quot;:37.49961833602962},&quot;normalSize&quot;:{&quot;size1&quot;:45.599618336029621},&quot;subLayout&quot;:[{&quot;id&quot;:&quot;2020-11-02T17:21:13&quot;,&quot;maxSize&quot;:{&quot;size1&quot;:51.100000000000001},&quot;minSize&quot;:{&quot;size1&quot;:31.100000000000001},&quot;normalSize&quot;:{&quot;size1&quot;:45.433333333333337},&quot;subLayout&quot;:[{&quot;id&quot;:&quot;2020-11-02T17:21:13&quot;,&quot;margin&quot;:{&quot;bottom&quot;:0.026000002399086952,&quot;left&quot;:2.5399999618530273,&quot;right&quot;:0.026000002399086952,&quot;top&quot;:3.809999942779541},&quot;type&quot;:0},{&quot;id&quot;:&quot;2020-11-02T17:21:13&quot;,&quot;margin&quot;:{&quot;bottom&quot;:4.2329998016357422,&quot;left&quot;:2.5399999618530273,&quot;right&quot;:0.026000002399086952,&quot;top&quot;:0.81999999284744263},&quot;type&quot;:0}],&quot;type&quot;:0},{&quot;id&quot;:&quot;2020-11-02T17:21:13&quot;,&quot;margin&quot;:{&quot;bottom&quot;:1.6929999589920044,&quot;left&quot;:2.1170001029968262,&quot;right&quot;:2.5399999618530273,&quot;top&quot;:1.6929999589920044},&quot;type&quot;:0}],&quot;type&quot;:0}"/>
</p:tagLst>
</file>

<file path=ppt/tags/tag111.xml><?xml version="1.0" encoding="utf-8"?>
<p:tagLst xmlns:a="http://schemas.openxmlformats.org/drawingml/2006/main" xmlns:r="http://schemas.openxmlformats.org/officeDocument/2006/relationships" xmlns:p="http://schemas.openxmlformats.org/presentationml/2006/main">
  <p:tag name="KSO_WM_UNIT_COLOR_SCHEME_SHAPE_ID" val="25"/>
  <p:tag name="KSO_WM_UNIT_COLOR_SCHEME_PARENT_PAGE" val="0_1"/>
  <p:tag name="KSO_WM_UNIT_FOIL_COLOR" val="1"/>
  <p:tag name="KSO_WM_UNIT_BLOCK" val="0"/>
  <p:tag name="KSO_WM_UNIT_SM_LIMIT_TYPE" val="1"/>
  <p:tag name="KSO_WM_UNIT_DEC_AREA_ID" val="54777991d09e4e349be09549471a3b56"/>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HIGHLIGHT" val="0"/>
  <p:tag name="KSO_WM_UNIT_COMPATIBLE" val="0"/>
  <p:tag name="KSO_WM_UNIT_DIAGRAM_ISNUMVISUAL" val="0"/>
  <p:tag name="KSO_WM_UNIT_DIAGRAM_ISREFERUNIT" val="0"/>
  <p:tag name="KSO_WM_UNIT_TYPE" val="i"/>
  <p:tag name="KSO_WM_UNIT_INDEX" val="1"/>
  <p:tag name="KSO_WM_UNIT_ID" val="diagram20212505_1*i*1"/>
  <p:tag name="KSO_WM_TEMPLATE_CATEGORY" val="diagram"/>
  <p:tag name="KSO_WM_TEMPLATE_INDEX" val="20212505"/>
  <p:tag name="KSO_WM_UNIT_LAYERLEVEL" val="1"/>
  <p:tag name="KSO_WM_TAG_VERSION" val="1.0"/>
  <p:tag name="KSO_WM_BEAUTIFY_FLAG" val="#wm#"/>
  <p:tag name="KSO_WM_CHIP_GROUPID" val="5ef3191ec6295c63c1a2e032"/>
  <p:tag name="KSO_WM_CHIP_XID" val="5ef3191ec6295c63c1a2e033"/>
  <p:tag name="KSO_WM_UNIT_FILL_FORE_SCHEMECOLOR_INDEX_BRIGHTNESS" val="-0.05"/>
  <p:tag name="KSO_WM_UNIT_FILL_FORE_SCHEMECOLOR_INDEX" val="14"/>
  <p:tag name="KSO_WM_UNIT_FILL_BACK_SCHEMECOLOR_INDEX_BRIGHTNESS" val="0"/>
  <p:tag name="KSO_WM_UNIT_FILL_BACK_SCHEMECOLOR_INDEX" val="16"/>
  <p:tag name="KSO_WM_UNIT_FILL_TYPE" val="2"/>
  <p:tag name="KSO_WM_UNIT_TEXT_FILL_FORE_SCHEMECOLOR_INDEX_BRIGHTNESS" val="0"/>
  <p:tag name="KSO_WM_UNIT_TEXT_FILL_FORE_SCHEMECOLOR_INDEX" val="14"/>
  <p:tag name="KSO_WM_UNIT_TEXT_FILL_TYPE" val="1"/>
  <p:tag name="KSO_WM_UNIT_VALUE" val="221"/>
  <p:tag name="KSO_WM_TEMPLATE_ASSEMBLE_XID" val="5f9fcf8958547e52881a49e8"/>
  <p:tag name="KSO_WM_TEMPLATE_ASSEMBLE_GROUPID" val="5f9fcf8958547e52881a49e8"/>
</p:tagLst>
</file>

<file path=ppt/tags/tag112.xml><?xml version="1.0" encoding="utf-8"?>
<p:tagLst xmlns:a="http://schemas.openxmlformats.org/drawingml/2006/main" xmlns:r="http://schemas.openxmlformats.org/officeDocument/2006/relationships" xmlns:p="http://schemas.openxmlformats.org/presentationml/2006/main">
  <p:tag name="KSO_WM_UNIT_COLOR_SCHEME_SHAPE_ID" val="27"/>
  <p:tag name="KSO_WM_UNIT_COLOR_SCHEME_PARENT_PAGE" val="0_1"/>
  <p:tag name="KSO_WM_UNIT_FOIL_COLOR" val="1"/>
  <p:tag name="KSO_WM_UNIT_BLOCK" val="0"/>
  <p:tag name="KSO_WM_UNIT_SM_LIMIT_TYPE" val="1"/>
  <p:tag name="KSO_WM_UNIT_DEC_AREA_ID" val="41221dc45a604754a4e96b6998fcb1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HIGHLIGHT" val="0"/>
  <p:tag name="KSO_WM_UNIT_COMPATIBLE" val="0"/>
  <p:tag name="KSO_WM_UNIT_DIAGRAM_ISNUMVISUAL" val="0"/>
  <p:tag name="KSO_WM_UNIT_DIAGRAM_ISREFERUNIT" val="0"/>
  <p:tag name="KSO_WM_UNIT_TYPE" val="i"/>
  <p:tag name="KSO_WM_UNIT_INDEX" val="2"/>
  <p:tag name="KSO_WM_UNIT_ID" val="diagram20212505_1*i*2"/>
  <p:tag name="KSO_WM_TEMPLATE_CATEGORY" val="diagram"/>
  <p:tag name="KSO_WM_TEMPLATE_INDEX" val="20212505"/>
  <p:tag name="KSO_WM_UNIT_LAYERLEVEL" val="1"/>
  <p:tag name="KSO_WM_TAG_VERSION" val="1.0"/>
  <p:tag name="KSO_WM_BEAUTIFY_FLAG" val="#wm#"/>
  <p:tag name="KSO_WM_CHIP_GROUPID" val="5ef3191ec6295c63c1a2e032"/>
  <p:tag name="KSO_WM_CHIP_XID" val="5ef3191ec6295c63c1a2e033"/>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 name="KSO_WM_UNIT_VALUE" val="90"/>
  <p:tag name="KSO_WM_TEMPLATE_ASSEMBLE_XID" val="5f9fcf8958547e52881a49e8"/>
  <p:tag name="KSO_WM_TEMPLATE_ASSEMBLE_GROUPID" val="5f9fcf8958547e52881a49e8"/>
</p:tagLst>
</file>

<file path=ppt/tags/tag113.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diagram20212505_1*a*1"/>
  <p:tag name="KSO_WM_TEMPLATE_CATEGORY" val="diagram"/>
  <p:tag name="KSO_WM_TEMPLATE_INDEX" val="20212505"/>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fb909eadf484dc3876a0256f2cb5a48"/>
  <p:tag name="KSO_WM_UNIT_DECORATE_INFO" val=""/>
  <p:tag name="KSO_WM_UNIT_SM_LIMIT_TYPE" val=""/>
  <p:tag name="KSO_WM_CHIP_FILLAREA_FILL_RULE" val="{&quot;fill_align&quot;:&quot;lb&quot;,&quot;fill_mode&quot;:&quot;full&quot;,&quot;sacle_strategy&quot;:&quot;smart&quot;}"/>
  <p:tag name="KSO_WM_ASSEMBLE_CHIP_INDEX" val="ec7b93d0206d4dd484ef81e61a7129e0"/>
  <p:tag name="KSO_WM_UNIT_TEXT_FILL_FORE_SCHEMECOLOR_INDEX_BRIGHTNESS" val="0"/>
  <p:tag name="KSO_WM_UNIT_TEXT_FILL_FORE_SCHEMECOLOR_INDEX" val="13"/>
  <p:tag name="KSO_WM_UNIT_TEXT_FILL_TYPE" val="1"/>
  <p:tag name="KSO_WM_TEMPLATE_ASSEMBLE_XID" val="5f9fcf8958547e52881a49e8"/>
  <p:tag name="KSO_WM_TEMPLATE_ASSEMBLE_GROUPID" val="5f9fcf8958547e52881a49e8"/>
</p:tagLst>
</file>

<file path=ppt/tags/tag114.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505_1*f*1"/>
  <p:tag name="KSO_WM_TEMPLATE_CATEGORY" val="diagram"/>
  <p:tag name="KSO_WM_TEMPLATE_INDEX" val="20212505"/>
  <p:tag name="KSO_WM_UNIT_LAYERLEVEL" val="1"/>
  <p:tag name="KSO_WM_TAG_VERSION" val="1.0"/>
  <p:tag name="KSO_WM_BEAUTIFY_FLAG" val="#wm#"/>
  <p:tag name="KSO_WM_UNIT_DEFAULT_FONT" val="14;20;2"/>
  <p:tag name="KSO_WM_UNIT_BLOCK" val="0"/>
  <p:tag name="KSO_WM_UNIT_VALUE" val="64"/>
  <p:tag name="KSO_WM_UNIT_SHOW_EDIT_AREA_INDICATION" val="1"/>
  <p:tag name="KSO_WM_CHIP_GROUPID" val="5e6b05596848fb12bee65ac8"/>
  <p:tag name="KSO_WM_CHIP_XID" val="5e6b05596848fb12bee65aca"/>
  <p:tag name="KSO_WM_UNIT_DEC_AREA_ID" val="2e0e79aa24244f46b849279439ad446d"/>
  <p:tag name="KSO_WM_UNIT_DECORATE_INFO" val=""/>
  <p:tag name="KSO_WM_UNIT_SM_LIMIT_TYPE" val=""/>
  <p:tag name="KSO_WM_CHIP_FILLAREA_FILL_RULE" val="{&quot;fill_align&quot;:&quot;lt&quot;,&quot;fill_mode&quot;:&quot;full&quot;,&quot;sacle_strategy&quot;:&quot;smart&quot;}"/>
  <p:tag name="KSO_WM_ASSEMBLE_CHIP_INDEX" val="635b1255e91542a3bb4c935228a28600"/>
  <p:tag name="KSO_WM_UNIT_SUPPORT_UNIT_TYPE" val="[&quot;α&quot;,&quot;β&quot;]"/>
  <p:tag name="KSO_WM_UNIT_TEXT_FILL_FORE_SCHEMECOLOR_INDEX_BRIGHTNESS" val="0.25"/>
  <p:tag name="KSO_WM_UNIT_TEXT_FILL_FORE_SCHEMECOLOR_INDEX" val="13"/>
  <p:tag name="KSO_WM_UNIT_TEXT_FILL_TYPE" val="1"/>
  <p:tag name="KSO_WM_TEMPLATE_ASSEMBLE_XID" val="5f9fcf8958547e52881a49e8"/>
  <p:tag name="KSO_WM_TEMPLATE_ASSEMBLE_GROUPID" val="5f9fcf8958547e52881a49e8"/>
</p:tagLst>
</file>

<file path=ppt/tags/tag115.xml><?xml version="1.0" encoding="utf-8"?>
<p:tagLst xmlns:a="http://schemas.openxmlformats.org/drawingml/2006/main" xmlns:r="http://schemas.openxmlformats.org/officeDocument/2006/relationships" xmlns:p="http://schemas.openxmlformats.org/presentationml/2006/main">
  <p:tag name="KSO_WM_UNIT_VALUE" val="1100*1481"/>
  <p:tag name="KSO_WM_UNIT_HIGHLIGHT" val="0"/>
  <p:tag name="KSO_WM_UNIT_COMPATIBLE" val="0"/>
  <p:tag name="KSO_WM_UNIT_DIAGRAM_ISNUMVISUAL" val="0"/>
  <p:tag name="KSO_WM_UNIT_DIAGRAM_ISREFERUNIT" val="0"/>
  <p:tag name="KSO_WM_UNIT_TYPE" val="d"/>
  <p:tag name="KSO_WM_UNIT_INDEX" val="1"/>
  <p:tag name="KSO_WM_UNIT_ID" val="diagram20212505_1*d*1"/>
  <p:tag name="KSO_WM_TEMPLATE_CATEGORY" val="diagram"/>
  <p:tag name="KSO_WM_TEMPLATE_INDEX" val="20212505"/>
  <p:tag name="KSO_WM_UNIT_LAYERLEVEL" val="1"/>
  <p:tag name="KSO_WM_TAG_VERSION" val="1.0"/>
  <p:tag name="KSO_WM_BEAUTIFY_FLAG" val="#wm#"/>
  <p:tag name="KSO_WM_CHIP_GROUPID" val="5e7310da9a230a26b9e88a19"/>
  <p:tag name="KSO_WM_CHIP_XID" val="5e7310da9a230a26b9e88a1a"/>
  <p:tag name="KSO_WM_UNIT_DEC_AREA_ID" val="386c158fce8842a79329fc0441b89195"/>
  <p:tag name="KSO_WM_UNIT_DECORATE_INFO" val=""/>
  <p:tag name="KSO_WM_UNIT_SM_LIMIT_TYPE" val=""/>
  <p:tag name="KSO_WM_CHIP_FILLAREA_FILL_RULE" val="{&quot;fill_align&quot;:&quot;lm&quot;,&quot;fill_mode&quot;:&quot;full&quot;,&quot;sacle_strategy&quot;:&quot;smart&quot;}"/>
  <p:tag name="KSO_WM_ASSEMBLE_CHIP_INDEX" val="e06f4e09f2df4cac91f0cc390513cfb2"/>
  <p:tag name="KSO_WM_UNIT_PLACING_PICTURE" val="e06f4e09f2df4cac91f0cc390513cfb2"/>
  <p:tag name="KSO_WM_UNIT_SUPPORT_UNIT_TYPE" val="[&quot;d&quot;,&quot;α&quot;,&quot;β&quot;,&quot;θ&quot;]"/>
  <p:tag name="KSO_WM_TEMPLATE_ASSEMBLE_XID" val="5f9fcf8958547e52881a49e8"/>
  <p:tag name="KSO_WM_TEMPLATE_ASSEMBLE_GROUPID" val="5f9fcf8958547e52881a49e8"/>
  <p:tag name="REFSHAPE" val="2087058492"/>
</p:tagLst>
</file>

<file path=ppt/tags/tag116.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TEMPLATE_THUMBS_INDEX" val="1、6、10、14、20、26、27、28、29、31"/>
  <p:tag name="KSO_WM_SLIDE_ID" val="diagram20190746_1"/>
  <p:tag name="KSO_WM_SLIDE_TYPE" val="text"/>
  <p:tag name="KSO_WM_SLIDE_SUBTYPE" val="picTxt"/>
  <p:tag name="KSO_WM_SLIDE_ITEM_CNT" val="0"/>
  <p:tag name="KSO_WM_SLIDE_INDEX" val="1"/>
  <p:tag name="KSO_WM_SLIDE_SIZE" val="644.505*251.561"/>
  <p:tag name="KSO_WM_SLIDE_POSITION" val="275.895*215.119"/>
  <p:tag name="KSO_WM_TAG_VERSION" val="1.0"/>
  <p:tag name="KSO_WM_BEAUTIFY_FLAG" val="#wm#"/>
  <p:tag name="KSO_WM_TEMPLATE_CATEGORY" val="diagram"/>
  <p:tag name="KSO_WM_TEMPLATE_INDEX" val="20190746"/>
  <p:tag name="KSO_WM_SLIDE_LAYOUT" val="a_d_h"/>
  <p:tag name="KSO_WM_SLIDE_LAYOUT_CNT" val="1_1_2"/>
  <p:tag name="KSO_WM_SLIDE_COLORSCHEME_VERSION" val="3.2"/>
  <p:tag name="KSO_WM_SLIDE_CONSTRAINT" val="%7b%22slideConstraint%22%3a%7b%22seriesAreas%22%3a%5b%5d%2c%22singleAreas%22%3a%5b%7b%22shapes%22%3a%5b7%5d%2c%22serialConstraintIndex%22%3a-1%2c%22areatextmark%22%3a0%2c%22pictureprocessmark%22%3a0%7d%5d%7d%7d"/>
  <p:tag name="KSO_WM_TEMPLATE_SUBCATEGORY" val="0"/>
</p:tagLst>
</file>

<file path=ppt/tags/tag1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0746_1*i*1"/>
  <p:tag name="KSO_WM_TEMPLATE_CATEGORY" val="diagram"/>
  <p:tag name="KSO_WM_TEMPLATE_INDEX" val="20190746"/>
  <p:tag name="KSO_WM_UNIT_LAYERLEVEL" val="1"/>
  <p:tag name="KSO_WM_TAG_VERSION" val="1.0"/>
  <p:tag name="KSO_WM_BEAUTIFY_FLAG" val="#wm#"/>
  <p:tag name="KSO_WM_UNIT_COLOR_SCHEME_SHAPE_ID" val="13"/>
  <p:tag name="KSO_WM_UNIT_COLOR_SCHEME_PARENT_PAGE" val="0_1"/>
  <p:tag name="KSO_WM_UNIT_ABSOLUTE_COLOR" val="1"/>
  <p:tag name="KSO_WM_UNIT_ADJUSTLAYOUT_ID" val="13"/>
</p:tagLst>
</file>

<file path=ppt/tags/tag118.xml><?xml version="1.0" encoding="utf-8"?>
<p:tagLst xmlns:a="http://schemas.openxmlformats.org/drawingml/2006/main" xmlns:r="http://schemas.openxmlformats.org/officeDocument/2006/relationships" xmlns:p="http://schemas.openxmlformats.org/presentationml/2006/main">
  <p:tag name="KSO_WM_UNIT_VALUE" val="664*885"/>
  <p:tag name="KSO_WM_UNIT_HIGHLIGHT" val="0"/>
  <p:tag name="KSO_WM_UNIT_COMPATIBLE" val="0"/>
  <p:tag name="KSO_WM_UNIT_DIAGRAM_ISNUMVISUAL" val="0"/>
  <p:tag name="KSO_WM_UNIT_DIAGRAM_ISREFERUNIT" val="0"/>
  <p:tag name="KSO_WM_UNIT_TYPE" val="d"/>
  <p:tag name="KSO_WM_UNIT_INDEX" val="1"/>
  <p:tag name="KSO_WM_UNIT_ID" val="diagram20190746_1*d*1"/>
  <p:tag name="KSO_WM_TEMPLATE_CATEGORY" val="diagram"/>
  <p:tag name="KSO_WM_TEMPLATE_INDEX" val="20190746"/>
  <p:tag name="KSO_WM_UNIT_LAYERLEVEL" val="1"/>
  <p:tag name="KSO_WM_TAG_VERSION" val="1.0"/>
  <p:tag name="KSO_WM_BEAUTIFY_FLAG" val="#wm#"/>
  <p:tag name="KSO_WM_UNIT_COLOR_SCHEME_SHAPE_ID" val="7"/>
  <p:tag name="KSO_WM_UNIT_COLOR_SCHEME_PARENT_PAGE" val="0_1"/>
  <p:tag name="KSO_WM_UNIT_ADJUSTLAYOUT_ID" val="7"/>
  <p:tag name="KSO_WM_UNIT_PICTURE_CLIP_FLAG" val="1"/>
</p:tagLst>
</file>

<file path=ppt/tags/tag1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0746_1*i*3"/>
  <p:tag name="KSO_WM_TEMPLATE_CATEGORY" val="diagram"/>
  <p:tag name="KSO_WM_TEMPLATE_INDEX" val="20190746"/>
  <p:tag name="KSO_WM_UNIT_LAYERLEVEL" val="1"/>
  <p:tag name="KSO_WM_TAG_VERSION" val="1.0"/>
  <p:tag name="KSO_WM_BEAUTIFY_FLAG" val="#wm#"/>
  <p:tag name="KSO_WM_UNIT_COLOR_SCHEME_SHAPE_ID" val="16"/>
  <p:tag name="KSO_WM_UNIT_COLOR_SCHEME_PARENT_PAGE" val="0_1"/>
  <p:tag name="KSO_WM_UNIT_ABSOLUTE_COLOR" val="1"/>
  <p:tag name="KSO_WM_UNIT_ADJUSTLAYOUT_ID" val="16"/>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0746_1*i*4"/>
  <p:tag name="KSO_WM_TEMPLATE_CATEGORY" val="diagram"/>
  <p:tag name="KSO_WM_TEMPLATE_INDEX" val="20190746"/>
  <p:tag name="KSO_WM_UNIT_LAYERLEVEL" val="1"/>
  <p:tag name="KSO_WM_TAG_VERSION" val="1.0"/>
  <p:tag name="KSO_WM_BEAUTIFY_FLAG" val="#wm#"/>
  <p:tag name="KSO_WM_UNIT_COLOR_SCHEME_SHAPE_ID" val="17"/>
  <p:tag name="KSO_WM_UNIT_COLOR_SCHEME_PARENT_PAGE" val="0_1"/>
  <p:tag name="KSO_WM_UNIT_ABSOLUTE_COLOR" val="1"/>
  <p:tag name="KSO_WM_UNIT_ADJUSTLAYOUT_ID" val="17"/>
</p:tagLst>
</file>

<file path=ppt/tags/tag121.xml><?xml version="1.0" encoding="utf-8"?>
<p:tagLst xmlns:a="http://schemas.openxmlformats.org/drawingml/2006/main" xmlns:r="http://schemas.openxmlformats.org/officeDocument/2006/relationships" xmlns:p="http://schemas.openxmlformats.org/presentationml/2006/main">
  <p:tag name="KSO_WM_UNIT_PRESET_TEXT" val="点击此处添加正文，文字是您思想的提炼，为了最终呈现发布的良好效果，请尽量言简意赅的阐述观点；根据需要可酌情增减文字，以便观者可以准确理解您所传达的信息。"/>
  <p:tag name="KSO_WM_UNIT_TEXT_PART_ID" val="3-b"/>
  <p:tag name="KSO_WM_UNIT_TEXT_PART_SIZE" val="84.88*644.5"/>
  <p:tag name="KSO_WM_UNIT_VALUE" val="117"/>
  <p:tag name="KSO_WM_UNIT_HIGHLIGHT" val="0"/>
  <p:tag name="KSO_WM_UNIT_COMPATIBLE" val="0"/>
  <p:tag name="KSO_WM_UNIT_DIAGRAM_ISNUMVISUAL" val="0"/>
  <p:tag name="KSO_WM_UNIT_DIAGRAM_ISREFERUNIT" val="0"/>
  <p:tag name="KSO_WM_UNIT_TYPE" val="h_f"/>
  <p:tag name="KSO_WM_UNIT_INDEX" val="2_1"/>
  <p:tag name="KSO_WM_UNIT_ID" val="diagram20190746_1*h_f*2_1"/>
  <p:tag name="KSO_WM_TEMPLATE_CATEGORY" val="diagram"/>
  <p:tag name="KSO_WM_TEMPLATE_INDEX" val="20190746"/>
  <p:tag name="KSO_WM_UNIT_LAYERLEVEL" val="1_1"/>
  <p:tag name="KSO_WM_TAG_VERSION" val="1.0"/>
  <p:tag name="KSO_WM_BEAUTIFY_FLAG" val="#wm#"/>
  <p:tag name="KSO_WM_UNIT_COLOR_SCHEME_SHAPE_ID" val="12"/>
  <p:tag name="KSO_WM_UNIT_COLOR_SCHEME_PARENT_PAGE" val="0_1"/>
  <p:tag name="KSO_WM_UNIT_ADJUSTLAYOUT_ID" val="12"/>
  <p:tag name="KSO_WM_UNIT_TEXT_PART_ID_V2" val="d-3-1"/>
</p:tagLst>
</file>

<file path=ppt/tags/tag122.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123.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2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2_1"/>
  <p:tag name="KSO_WM_UNIT_COLOR_SCHEME_SHAPE_ID" val="8"/>
  <p:tag name="KSO_WM_UNIT_COLOR_SCHEME_PARENT_PAGE" val="0_1"/>
  <p:tag name="KSO_WM_UNIT_ADJUSTLAYOUT_ID" val="8"/>
  <p:tag name="KSO_WM_UNIT_TEXT_PART_ID_V2" val="c-3-1"/>
</p:tagLst>
</file>

<file path=ppt/tags/tag124.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125.xml><?xml version="1.0" encoding="utf-8"?>
<p:tagLst xmlns:a="http://schemas.openxmlformats.org/drawingml/2006/main" xmlns:r="http://schemas.openxmlformats.org/officeDocument/2006/relationships" xmlns:p="http://schemas.openxmlformats.org/presentationml/2006/main">
  <p:tag name="KSO_WM_SLIDE_BACKGROUND" val="[&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false,&quot;fill_id&quot;:&quot;2c59be060ba24277b35b36b6ad1fca44&quot;,&quot;fill_align&quot;:&quot;lm&quot;,&quot;chip_types&quot;:[&quot;header&quot;]},{&quot;text_align&quot;:&quot;lt&quot;,&quot;text_direction&quot;:&quot;horizontal&quot;,&quot;support_features&quot;:[&quot;collage&quot;,&quot;carousel&quot;],&quot;support_big_font&quot;:false,&quot;fill_id&quot;:&quot;3927785f2b204d56a0a025db7e243e8f&quot;,&quot;fill_align&quot;:&quot;lt&quot;,&quot;chip_types&quot;:[&quot;pictext&quot;,&quot;picture&quot;,&quot;chart&quot;,&quot;table&quot;]},{&quot;text_align&quot;:&quot;lt&quot;,&quot;text_direction&quot;:&quot;horizontal&quot;,&quot;support_big_font&quot;:false,&quot;fill_id&quot;:&quot;6ebd8a4cd73d4ca3978736e7a39d7c3c&quot;,&quot;fill_align&quot;:&quot;lt&quot;,&quot;chip_types&quot;:[&quot;text&quot;,&quot;picture&quot;]},{&quot;text_align&quot;:&quot;lt&quot;,&quot;text_direction&quot;:&quot;horizontal&quot;,&quot;support_big_font&quot;:false,&quot;fill_id&quot;:&quot;78f47a12091a4c22832e69848452fe7e&quot;,&quot;fill_align&quot;:&quot;lt&quot;,&quot;chip_types&quot;:[&quot;text&quot;,&quot;picture&quot;]}]]"/>
  <p:tag name="KSO_WM_SLIDE_ID" val="diagram20214494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80"/>
  <p:tag name="KSO_WM_SLIDE_POSITION" val="0*0"/>
  <p:tag name="KSO_WM_TAG_VERSION" val="1.0"/>
  <p:tag name="KSO_WM_BEAUTIFY_FLAG" val="#wm#"/>
  <p:tag name="KSO_WM_TEMPLATE_CATEGORY" val="diagram"/>
  <p:tag name="KSO_WM_TEMPLATE_INDEX" val="20214494"/>
  <p:tag name="KSO_WM_SLIDE_LAYOUT" val="a_d_f"/>
  <p:tag name="KSO_WM_SLIDE_LAYOUT_CNT" val="1_2_1"/>
  <p:tag name="KSO_WM_SLIDE_LAYOUT_INFO" val="{&quot;id&quot;:&quot;2020-11-02T17:32:40&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0-11-02T17:32:40&quot;,&quot;margin&quot;:{&quot;bottom&quot;:0.44999998807907104,&quot;left&quot;:1.2699999809265137,&quot;right&quot;:1.2699999809265137,&quot;top&quot;:0.42300000786781311},&quot;type&quot;:0},{&quot;direction&quot;:1,&quot;id&quot;:&quot;2020-11-02T17:32:40&quot;,&quot;maxSize&quot;:{&quot;size1&quot;:59.999643084884156},&quot;minSize&quot;:{&quot;size1&quot;:42.499643084884156},&quot;normalSize&quot;:{&quot;size1&quot;:51.499643084884156},&quot;subLayout&quot;:[{&quot;id&quot;:&quot;2020-11-02T17:32:40&quot;,&quot;margin&quot;:{&quot;bottom&quot;:2.1170001029968262,&quot;left&quot;:1.6929999589920044,&quot;right&quot;:0.026000002399086952,&quot;top&quot;:1.6670000553131104},&quot;type&quot;:0},{&quot;id&quot;:&quot;2020-11-02T17:32:40&quot;,&quot;maxSize&quot;:{&quot;size1&quot;:59},&quot;minSize&quot;:{&quot;size1&quot;:51.299999999999997},&quot;normalSize&quot;:{&quot;size1&quot;:51.300183690033748},&quot;subLayout&quot;:[{&quot;id&quot;:&quot;2020-11-02T17:32:40&quot;,&quot;margin&quot;:{&quot;bottom&quot;:0.81999999284744263,&quot;left&quot;:0.81999999284744263,&quot;right&quot;:1.6929999589920044,&quot;top&quot;:1.6670000553131104},&quot;type&quot;:0},{&quot;id&quot;:&quot;2020-11-02T17:32:40&quot;,&quot;margin&quot;:{&quot;bottom&quot;:2.1170001029968262,&quot;left&quot;:0.81999999284744263,&quot;right&quot;:1.6929999589920044,&quot;top&quot;:0.026000002399086952},&quot;type&quot;:0}],&quot;type&quot;:0}],&quot;type&quot;:0}],&quot;type&quot;:0}"/>
  <p:tag name="KSO_WM_CHIP_XID" val="5efc39d631502a61758d8dc4"/>
  <p:tag name="KSO_WM_CHIP_DECFILLPROP" val="[]"/>
  <p:tag name="KSO_WM_CHIP_GROUPID" val="5efc39d631502a61758d8dc3"/>
  <p:tag name="KSO_WM_SLIDE_BK_DARK_LIGHT" val="2"/>
  <p:tag name="KSO_WM_SLIDE_BACKGROUND_TYPE" val="navigation"/>
  <p:tag name="KSO_WM_SLIDE_SUPPORT_FEATURE_TYPE" val="0"/>
  <p:tag name="KSO_WM_TEMPLATE_ASSEMBLE_XID" val="5f9fd23758547e52881a982d"/>
  <p:tag name="KSO_WM_TEMPLATE_ASSEMBLE_GROUPID" val="5f9fd23758547e52881a982d"/>
</p:tagLst>
</file>

<file path=ppt/tags/tag1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4494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14494"/>
  <p:tag name="KSO_WM_UNIT_VALUE" val="159"/>
  <p:tag name="KSO_WM_TEMPLATE_ASSEMBLE_XID" val="5f9fd23758547e52881a982d"/>
  <p:tag name="KSO_WM_TEMPLATE_ASSEMBLE_GROUPID" val="5f9fd23758547e52881a982d"/>
</p:tagLst>
</file>

<file path=ppt/tags/tag127.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14494_1*a*1"/>
  <p:tag name="KSO_WM_TEMPLATE_CATEGORY" val="diagram"/>
  <p:tag name="KSO_WM_TEMPLATE_INDEX" val="20214494"/>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db033d533e7a459cbd7e9ac56e7bed99"/>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m&quot;,&quot;fill_mode&quot;:&quot;full&quot;,&quot;sacle_strategy&quot;:&quot;smart&quot;}"/>
  <p:tag name="KSO_WM_ASSEMBLE_CHIP_INDEX" val="53e0552c794e473b8752d218d132fab7"/>
  <p:tag name="KSO_WM_UNIT_TEXT_FILL_FORE_SCHEMECOLOR_INDEX_BRIGHTNESS" val="0"/>
  <p:tag name="KSO_WM_UNIT_TEXT_FILL_FORE_SCHEMECOLOR_INDEX" val="13"/>
  <p:tag name="KSO_WM_UNIT_TEXT_FILL_TYPE" val="1"/>
  <p:tag name="KSO_WM_TEMPLATE_ASSEMBLE_XID" val="5f9fd23758547e52881a982d"/>
  <p:tag name="KSO_WM_TEMPLATE_ASSEMBLE_GROUPID" val="5f9fd23758547e52881a982d"/>
</p:tagLst>
</file>

<file path=ppt/tags/tag128.xml><?xml version="1.0" encoding="utf-8"?>
<p:tagLst xmlns:a="http://schemas.openxmlformats.org/drawingml/2006/main" xmlns:r="http://schemas.openxmlformats.org/officeDocument/2006/relationships" xmlns:p="http://schemas.openxmlformats.org/presentationml/2006/main">
  <p:tag name="KSO_WM_UNIT_VALUE" val="1269*1269"/>
  <p:tag name="KSO_WM_UNIT_HIGHLIGHT" val="0"/>
  <p:tag name="KSO_WM_UNIT_COMPATIBLE" val="0"/>
  <p:tag name="KSO_WM_UNIT_DIAGRAM_ISNUMVISUAL" val="0"/>
  <p:tag name="KSO_WM_UNIT_DIAGRAM_ISREFERUNIT" val="0"/>
  <p:tag name="KSO_WM_UNIT_TYPE" val="d"/>
  <p:tag name="KSO_WM_UNIT_INDEX" val="1"/>
  <p:tag name="KSO_WM_UNIT_ID" val="diagram20214494_1*d*1"/>
  <p:tag name="KSO_WM_TEMPLATE_CATEGORY" val="diagram"/>
  <p:tag name="KSO_WM_TEMPLATE_INDEX" val="20214494"/>
  <p:tag name="KSO_WM_UNIT_LAYERLEVEL" val="1"/>
  <p:tag name="KSO_WM_TAG_VERSION" val="1.0"/>
  <p:tag name="KSO_WM_BEAUTIFY_FLAG" val="#wm#"/>
  <p:tag name="KSO_WM_CHIP_GROUPID" val="5e7310da9a230a26b9e88a19"/>
  <p:tag name="KSO_WM_CHIP_XID" val="5e7310da9a230a26b9e88a1a"/>
  <p:tag name="KSO_WM_UNIT_DEC_AREA_ID" val="e702904ef27f494c9fa2e2aee5460150"/>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d02df45ce43840ef82816cbccd39077c"/>
  <p:tag name="KSO_WM_UNIT_PLACING_PICTURE" val="d02df45ce43840ef82816cbccd39077c"/>
  <p:tag name="KSO_WM_UNIT_SUPPORT_UNIT_TYPE" val="[&quot;d&quot;,&quot;α&quot;,&quot;β&quot;]"/>
  <p:tag name="KSO_WM_TEMPLATE_ASSEMBLE_XID" val="5f9fd23758547e52881a982d"/>
  <p:tag name="KSO_WM_TEMPLATE_ASSEMBLE_GROUPID" val="5f9fd23758547e52881a982d"/>
  <p:tag name="REFSHAPE" val="2128663172"/>
</p:tagLst>
</file>

<file path=ppt/tags/tag129.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4494_1*f*1"/>
  <p:tag name="KSO_WM_TEMPLATE_CATEGORY" val="diagram"/>
  <p:tag name="KSO_WM_TEMPLATE_INDEX" val="20214494"/>
  <p:tag name="KSO_WM_UNIT_LAYERLEVEL" val="1"/>
  <p:tag name="KSO_WM_TAG_VERSION" val="1.0"/>
  <p:tag name="KSO_WM_BEAUTIFY_FLAG" val="#wm#"/>
  <p:tag name="KSO_WM_UNIT_DEFAULT_FONT" val="14;20;2"/>
  <p:tag name="KSO_WM_UNIT_BLOCK" val="0"/>
  <p:tag name="KSO_WM_UNIT_VALUE" val="168"/>
  <p:tag name="KSO_WM_UNIT_SHOW_EDIT_AREA_INDICATION" val="1"/>
  <p:tag name="KSO_WM_CHIP_GROUPID" val="5e6b05596848fb12bee65ac8"/>
  <p:tag name="KSO_WM_CHIP_XID" val="5e6b05596848fb12bee65aca"/>
  <p:tag name="KSO_WM_UNIT_DEC_AREA_ID" val="1930ad81614241aa97f2ae3497ffa957"/>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1842e9b95ff405496a3570dfc12f7b3"/>
  <p:tag name="KSO_WM_UNIT_SUPPORT_UNIT_TYPE" val="[&quot;d&quot;]"/>
  <p:tag name="KSO_WM_UNIT_TEXT_FILL_FORE_SCHEMECOLOR_INDEX_BRIGHTNESS" val="0.25"/>
  <p:tag name="KSO_WM_UNIT_TEXT_FILL_FORE_SCHEMECOLOR_INDEX" val="13"/>
  <p:tag name="KSO_WM_UNIT_TEXT_FILL_TYPE" val="1"/>
  <p:tag name="KSO_WM_TEMPLATE_ASSEMBLE_XID" val="5f9fd23758547e52881a982d"/>
  <p:tag name="KSO_WM_TEMPLATE_ASSEMBLE_GROUPID" val="5f9fd23758547e52881a982d"/>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a="http://schemas.openxmlformats.org/drawingml/2006/main" xmlns:r="http://schemas.openxmlformats.org/officeDocument/2006/relationships" xmlns:p="http://schemas.openxmlformats.org/presentationml/2006/main">
  <p:tag name="KSO_WM_UNIT_VALUE" val="465*1692"/>
  <p:tag name="KSO_WM_UNIT_HIGHLIGHT" val="0"/>
  <p:tag name="KSO_WM_UNIT_COMPATIBLE" val="0"/>
  <p:tag name="KSO_WM_UNIT_DIAGRAM_ISNUMVISUAL" val="0"/>
  <p:tag name="KSO_WM_UNIT_DIAGRAM_ISREFERUNIT" val="0"/>
  <p:tag name="KSO_WM_UNIT_TYPE" val="d"/>
  <p:tag name="KSO_WM_UNIT_INDEX" val="2"/>
  <p:tag name="KSO_WM_UNIT_ID" val="diagram20214494_1*d*2"/>
  <p:tag name="KSO_WM_TEMPLATE_CATEGORY" val="diagram"/>
  <p:tag name="KSO_WM_TEMPLATE_INDEX" val="20214494"/>
  <p:tag name="KSO_WM_UNIT_LAYERLEVEL" val="1"/>
  <p:tag name="KSO_WM_TAG_VERSION" val="1.0"/>
  <p:tag name="KSO_WM_BEAUTIFY_FLAG" val="#wm#"/>
  <p:tag name="KSO_WM_CHIP_GROUPID" val="5e7310da9a230a26b9e88a19"/>
  <p:tag name="KSO_WM_CHIP_XID" val="5e7310da9a230a26b9e88a1a"/>
  <p:tag name="KSO_WM_UNIT_DEC_AREA_ID" val="b3c38e14ed1d4a14a0b3d6e101d5b9e2"/>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d78efbd28c694356a1ea7e346b0ddf05"/>
  <p:tag name="KSO_WM_UNIT_PLACING_PICTURE" val="d78efbd28c694356a1ea7e346b0ddf05"/>
  <p:tag name="KSO_WM_UNIT_SUPPORT_UNIT_TYPE" val="[&quot;d&quot;]"/>
  <p:tag name="KSO_WM_TEMPLATE_ASSEMBLE_XID" val="5f9fd23758547e52881a982d"/>
  <p:tag name="KSO_WM_TEMPLATE_ASSEMBLE_GROUPID" val="5f9fd23758547e52881a982d"/>
  <p:tag name="REFSHAPE" val="314209604"/>
</p:tagLst>
</file>

<file path=ppt/tags/tag131.xml><?xml version="1.0" encoding="utf-8"?>
<p:tagLst xmlns:a="http://schemas.openxmlformats.org/drawingml/2006/main" xmlns:r="http://schemas.openxmlformats.org/officeDocument/2006/relationships" xmlns:p="http://schemas.openxmlformats.org/presentationml/2006/main">
  <p:tag name="KSO_WM_SLIDE_BACKGROUND" val="[&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false,&quot;fill_id&quot;:&quot;2c59be060ba24277b35b36b6ad1fca44&quot;,&quot;fill_align&quot;:&quot;lm&quot;,&quot;chip_types&quot;:[&quot;header&quot;]},{&quot;text_align&quot;:&quot;lt&quot;,&quot;text_direction&quot;:&quot;horizontal&quot;,&quot;support_features&quot;:[&quot;collage&quot;,&quot;carousel&quot;],&quot;support_big_font&quot;:false,&quot;fill_id&quot;:&quot;3927785f2b204d56a0a025db7e243e8f&quot;,&quot;fill_align&quot;:&quot;lt&quot;,&quot;chip_types&quot;:[&quot;pictext&quot;,&quot;picture&quot;,&quot;chart&quot;,&quot;table&quot;]},{&quot;text_align&quot;:&quot;lt&quot;,&quot;text_direction&quot;:&quot;horizontal&quot;,&quot;support_big_font&quot;:false,&quot;fill_id&quot;:&quot;6ebd8a4cd73d4ca3978736e7a39d7c3c&quot;,&quot;fill_align&quot;:&quot;lt&quot;,&quot;chip_types&quot;:[&quot;text&quot;,&quot;picture&quot;]},{&quot;text_align&quot;:&quot;lt&quot;,&quot;text_direction&quot;:&quot;horizontal&quot;,&quot;support_big_font&quot;:false,&quot;fill_id&quot;:&quot;78f47a12091a4c22832e69848452fe7e&quot;,&quot;fill_align&quot;:&quot;lt&quot;,&quot;chip_types&quot;:[&quot;text&quot;,&quot;picture&quot;]}]]"/>
  <p:tag name="KSO_WM_SLIDE_ID" val="diagram20214494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80"/>
  <p:tag name="KSO_WM_SLIDE_POSITION" val="0*0"/>
  <p:tag name="KSO_WM_TAG_VERSION" val="1.0"/>
  <p:tag name="KSO_WM_BEAUTIFY_FLAG" val="#wm#"/>
  <p:tag name="KSO_WM_TEMPLATE_CATEGORY" val="diagram"/>
  <p:tag name="KSO_WM_TEMPLATE_INDEX" val="20214494"/>
  <p:tag name="KSO_WM_SLIDE_LAYOUT" val="a_d_f"/>
  <p:tag name="KSO_WM_SLIDE_LAYOUT_CNT" val="1_2_1"/>
  <p:tag name="KSO_WM_SLIDE_LAYOUT_INFO" val="{&quot;id&quot;:&quot;2020-11-02T17:32:40&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0-11-02T17:32:40&quot;,&quot;margin&quot;:{&quot;bottom&quot;:0.44999998807907104,&quot;left&quot;:1.2699999809265137,&quot;right&quot;:1.2699999809265137,&quot;top&quot;:0.42300000786781311},&quot;type&quot;:0},{&quot;direction&quot;:1,&quot;id&quot;:&quot;2020-11-02T17:32:40&quot;,&quot;maxSize&quot;:{&quot;size1&quot;:59.999643084884156},&quot;minSize&quot;:{&quot;size1&quot;:42.499643084884156},&quot;normalSize&quot;:{&quot;size1&quot;:51.499643084884156},&quot;subLayout&quot;:[{&quot;id&quot;:&quot;2020-11-02T17:32:40&quot;,&quot;margin&quot;:{&quot;bottom&quot;:2.1170001029968262,&quot;left&quot;:1.6929999589920044,&quot;right&quot;:0.026000002399086952,&quot;top&quot;:1.6670000553131104},&quot;type&quot;:0},{&quot;id&quot;:&quot;2020-11-02T17:32:40&quot;,&quot;maxSize&quot;:{&quot;size1&quot;:59},&quot;minSize&quot;:{&quot;size1&quot;:51.299999999999997},&quot;normalSize&quot;:{&quot;size1&quot;:51.300183690033748},&quot;subLayout&quot;:[{&quot;id&quot;:&quot;2020-11-02T17:32:40&quot;,&quot;margin&quot;:{&quot;bottom&quot;:0.81999999284744263,&quot;left&quot;:0.81999999284744263,&quot;right&quot;:1.6929999589920044,&quot;top&quot;:1.6670000553131104},&quot;type&quot;:0},{&quot;id&quot;:&quot;2020-11-02T17:32:40&quot;,&quot;margin&quot;:{&quot;bottom&quot;:2.1170001029968262,&quot;left&quot;:0.81999999284744263,&quot;right&quot;:1.6929999589920044,&quot;top&quot;:0.026000002399086952},&quot;type&quot;:0}],&quot;type&quot;:0}],&quot;type&quot;:0}],&quot;type&quot;:0}"/>
  <p:tag name="KSO_WM_CHIP_XID" val="5efc39d631502a61758d8dc4"/>
  <p:tag name="KSO_WM_CHIP_DECFILLPROP" val="[]"/>
  <p:tag name="KSO_WM_CHIP_GROUPID" val="5efc39d631502a61758d8dc3"/>
  <p:tag name="KSO_WM_SLIDE_BK_DARK_LIGHT" val="2"/>
  <p:tag name="KSO_WM_SLIDE_BACKGROUND_TYPE" val="navigation"/>
  <p:tag name="KSO_WM_SLIDE_SUPPORT_FEATURE_TYPE" val="0"/>
  <p:tag name="KSO_WM_TEMPLATE_ASSEMBLE_XID" val="5f9fd23758547e52881a982d"/>
  <p:tag name="KSO_WM_TEMPLATE_ASSEMBLE_GROUPID" val="5f9fd23758547e52881a982d"/>
</p:tagLst>
</file>

<file path=ppt/tags/tag1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4494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14494"/>
  <p:tag name="KSO_WM_UNIT_VALUE" val="159"/>
  <p:tag name="KSO_WM_TEMPLATE_ASSEMBLE_XID" val="5f9fd23758547e52881a982d"/>
  <p:tag name="KSO_WM_TEMPLATE_ASSEMBLE_GROUPID" val="5f9fd23758547e52881a982d"/>
</p:tagLst>
</file>

<file path=ppt/tags/tag133.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14494_1*a*1"/>
  <p:tag name="KSO_WM_TEMPLATE_CATEGORY" val="diagram"/>
  <p:tag name="KSO_WM_TEMPLATE_INDEX" val="20214494"/>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db033d533e7a459cbd7e9ac56e7bed99"/>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m&quot;,&quot;fill_mode&quot;:&quot;full&quot;,&quot;sacle_strategy&quot;:&quot;smart&quot;}"/>
  <p:tag name="KSO_WM_ASSEMBLE_CHIP_INDEX" val="53e0552c794e473b8752d218d132fab7"/>
  <p:tag name="KSO_WM_UNIT_TEXT_FILL_FORE_SCHEMECOLOR_INDEX_BRIGHTNESS" val="0"/>
  <p:tag name="KSO_WM_UNIT_TEXT_FILL_FORE_SCHEMECOLOR_INDEX" val="13"/>
  <p:tag name="KSO_WM_UNIT_TEXT_FILL_TYPE" val="1"/>
  <p:tag name="KSO_WM_TEMPLATE_ASSEMBLE_XID" val="5f9fd23758547e52881a982d"/>
  <p:tag name="KSO_WM_TEMPLATE_ASSEMBLE_GROUPID" val="5f9fd23758547e52881a982d"/>
</p:tagLst>
</file>

<file path=ppt/tags/tag134.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4494_1*f*1"/>
  <p:tag name="KSO_WM_TEMPLATE_CATEGORY" val="diagram"/>
  <p:tag name="KSO_WM_TEMPLATE_INDEX" val="20214494"/>
  <p:tag name="KSO_WM_UNIT_LAYERLEVEL" val="1"/>
  <p:tag name="KSO_WM_TAG_VERSION" val="1.0"/>
  <p:tag name="KSO_WM_BEAUTIFY_FLAG" val="#wm#"/>
  <p:tag name="KSO_WM_UNIT_DEFAULT_FONT" val="14;20;2"/>
  <p:tag name="KSO_WM_UNIT_BLOCK" val="0"/>
  <p:tag name="KSO_WM_UNIT_VALUE" val="168"/>
  <p:tag name="KSO_WM_UNIT_SHOW_EDIT_AREA_INDICATION" val="1"/>
  <p:tag name="KSO_WM_CHIP_GROUPID" val="5e6b05596848fb12bee65ac8"/>
  <p:tag name="KSO_WM_CHIP_XID" val="5e6b05596848fb12bee65aca"/>
  <p:tag name="KSO_WM_UNIT_DEC_AREA_ID" val="1930ad81614241aa97f2ae3497ffa957"/>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1842e9b95ff405496a3570dfc12f7b3"/>
  <p:tag name="KSO_WM_UNIT_SUPPORT_UNIT_TYPE" val="[&quot;d&quot;]"/>
  <p:tag name="KSO_WM_UNIT_TEXT_FILL_FORE_SCHEMECOLOR_INDEX_BRIGHTNESS" val="0.25"/>
  <p:tag name="KSO_WM_UNIT_TEXT_FILL_FORE_SCHEMECOLOR_INDEX" val="13"/>
  <p:tag name="KSO_WM_UNIT_TEXT_FILL_TYPE" val="1"/>
  <p:tag name="KSO_WM_TEMPLATE_ASSEMBLE_XID" val="5f9fd23758547e52881a982d"/>
  <p:tag name="KSO_WM_TEMPLATE_ASSEMBLE_GROUPID" val="5f9fd23758547e52881a982d"/>
</p:tagLst>
</file>

<file path=ppt/tags/tag135.xml><?xml version="1.0" encoding="utf-8"?>
<p:tagLst xmlns:a="http://schemas.openxmlformats.org/drawingml/2006/main" xmlns:r="http://schemas.openxmlformats.org/officeDocument/2006/relationships" xmlns:p="http://schemas.openxmlformats.org/presentationml/2006/main">
  <p:tag name="KSO_WM_SLIDE_BACKGROUND" val="[&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false,&quot;fill_id&quot;:&quot;2c59be060ba24277b35b36b6ad1fca44&quot;,&quot;fill_align&quot;:&quot;lm&quot;,&quot;chip_types&quot;:[&quot;header&quot;]},{&quot;text_align&quot;:&quot;lt&quot;,&quot;text_direction&quot;:&quot;horizontal&quot;,&quot;support_features&quot;:[&quot;collage&quot;,&quot;carousel&quot;],&quot;support_big_font&quot;:false,&quot;fill_id&quot;:&quot;3927785f2b204d56a0a025db7e243e8f&quot;,&quot;fill_align&quot;:&quot;lt&quot;,&quot;chip_types&quot;:[&quot;pictext&quot;,&quot;picture&quot;,&quot;chart&quot;,&quot;table&quot;]},{&quot;text_align&quot;:&quot;lt&quot;,&quot;text_direction&quot;:&quot;horizontal&quot;,&quot;support_big_font&quot;:false,&quot;fill_id&quot;:&quot;6ebd8a4cd73d4ca3978736e7a39d7c3c&quot;,&quot;fill_align&quot;:&quot;lt&quot;,&quot;chip_types&quot;:[&quot;text&quot;,&quot;picture&quot;]},{&quot;text_align&quot;:&quot;lt&quot;,&quot;text_direction&quot;:&quot;horizontal&quot;,&quot;support_big_font&quot;:false,&quot;fill_id&quot;:&quot;78f47a12091a4c22832e69848452fe7e&quot;,&quot;fill_align&quot;:&quot;lt&quot;,&quot;chip_types&quot;:[&quot;text&quot;,&quot;picture&quot;]}]]"/>
  <p:tag name="KSO_WM_SLIDE_ID" val="diagram20214494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80"/>
  <p:tag name="KSO_WM_SLIDE_POSITION" val="0*0"/>
  <p:tag name="KSO_WM_TAG_VERSION" val="1.0"/>
  <p:tag name="KSO_WM_BEAUTIFY_FLAG" val="#wm#"/>
  <p:tag name="KSO_WM_TEMPLATE_CATEGORY" val="diagram"/>
  <p:tag name="KSO_WM_TEMPLATE_INDEX" val="20214494"/>
  <p:tag name="KSO_WM_SLIDE_LAYOUT" val="a_d_f"/>
  <p:tag name="KSO_WM_SLIDE_LAYOUT_CNT" val="1_2_1"/>
  <p:tag name="KSO_WM_SLIDE_LAYOUT_INFO" val="{&quot;id&quot;:&quot;2020-11-02T17:32:40&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0-11-02T17:32:40&quot;,&quot;margin&quot;:{&quot;bottom&quot;:0.44999998807907104,&quot;left&quot;:1.2699999809265137,&quot;right&quot;:1.2699999809265137,&quot;top&quot;:0.42300000786781311},&quot;type&quot;:0},{&quot;direction&quot;:1,&quot;id&quot;:&quot;2020-11-02T17:32:40&quot;,&quot;maxSize&quot;:{&quot;size1&quot;:59.999643084884156},&quot;minSize&quot;:{&quot;size1&quot;:42.499643084884156},&quot;normalSize&quot;:{&quot;size1&quot;:51.499643084884156},&quot;subLayout&quot;:[{&quot;id&quot;:&quot;2020-11-02T17:32:40&quot;,&quot;margin&quot;:{&quot;bottom&quot;:2.1170001029968262,&quot;left&quot;:1.6929999589920044,&quot;right&quot;:0.026000002399086952,&quot;top&quot;:1.6670000553131104},&quot;type&quot;:0},{&quot;id&quot;:&quot;2020-11-02T17:32:40&quot;,&quot;maxSize&quot;:{&quot;size1&quot;:59},&quot;minSize&quot;:{&quot;size1&quot;:51.299999999999997},&quot;normalSize&quot;:{&quot;size1&quot;:51.300183690033748},&quot;subLayout&quot;:[{&quot;id&quot;:&quot;2020-11-02T17:32:40&quot;,&quot;margin&quot;:{&quot;bottom&quot;:0.81999999284744263,&quot;left&quot;:0.81999999284744263,&quot;right&quot;:1.6929999589920044,&quot;top&quot;:1.6670000553131104},&quot;type&quot;:0},{&quot;id&quot;:&quot;2020-11-02T17:32:40&quot;,&quot;margin&quot;:{&quot;bottom&quot;:2.1170001029968262,&quot;left&quot;:0.81999999284744263,&quot;right&quot;:1.6929999589920044,&quot;top&quot;:0.026000002399086952},&quot;type&quot;:0}],&quot;type&quot;:0}],&quot;type&quot;:0}],&quot;type&quot;:0}"/>
  <p:tag name="KSO_WM_CHIP_XID" val="5efc39d631502a61758d8dc4"/>
  <p:tag name="KSO_WM_CHIP_DECFILLPROP" val="[]"/>
  <p:tag name="KSO_WM_CHIP_GROUPID" val="5efc39d631502a61758d8dc3"/>
  <p:tag name="KSO_WM_SLIDE_BK_DARK_LIGHT" val="2"/>
  <p:tag name="KSO_WM_SLIDE_BACKGROUND_TYPE" val="navigation"/>
  <p:tag name="KSO_WM_SLIDE_SUPPORT_FEATURE_TYPE" val="0"/>
  <p:tag name="KSO_WM_TEMPLATE_ASSEMBLE_XID" val="5f9fd23758547e52881a982d"/>
  <p:tag name="KSO_WM_TEMPLATE_ASSEMBLE_GROUPID" val="5f9fd23758547e52881a982d"/>
</p:tagLst>
</file>

<file path=ppt/tags/tag1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4494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14494"/>
  <p:tag name="KSO_WM_UNIT_VALUE" val="159"/>
  <p:tag name="KSO_WM_TEMPLATE_ASSEMBLE_XID" val="5f9fd23758547e52881a982d"/>
  <p:tag name="KSO_WM_TEMPLATE_ASSEMBLE_GROUPID" val="5f9fd23758547e52881a982d"/>
</p:tagLst>
</file>

<file path=ppt/tags/tag137.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14494_1*a*1"/>
  <p:tag name="KSO_WM_TEMPLATE_CATEGORY" val="diagram"/>
  <p:tag name="KSO_WM_TEMPLATE_INDEX" val="20214494"/>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db033d533e7a459cbd7e9ac56e7bed99"/>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m&quot;,&quot;fill_mode&quot;:&quot;full&quot;,&quot;sacle_strategy&quot;:&quot;smart&quot;}"/>
  <p:tag name="KSO_WM_ASSEMBLE_CHIP_INDEX" val="53e0552c794e473b8752d218d132fab7"/>
  <p:tag name="KSO_WM_UNIT_TEXT_FILL_FORE_SCHEMECOLOR_INDEX_BRIGHTNESS" val="0"/>
  <p:tag name="KSO_WM_UNIT_TEXT_FILL_FORE_SCHEMECOLOR_INDEX" val="13"/>
  <p:tag name="KSO_WM_UNIT_TEXT_FILL_TYPE" val="1"/>
  <p:tag name="KSO_WM_TEMPLATE_ASSEMBLE_XID" val="5f9fd23758547e52881a982d"/>
  <p:tag name="KSO_WM_TEMPLATE_ASSEMBLE_GROUPID" val="5f9fd23758547e52881a982d"/>
</p:tagLst>
</file>

<file path=ppt/tags/tag138.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4494_1*f*1"/>
  <p:tag name="KSO_WM_TEMPLATE_CATEGORY" val="diagram"/>
  <p:tag name="KSO_WM_TEMPLATE_INDEX" val="20214494"/>
  <p:tag name="KSO_WM_UNIT_LAYERLEVEL" val="1"/>
  <p:tag name="KSO_WM_TAG_VERSION" val="1.0"/>
  <p:tag name="KSO_WM_BEAUTIFY_FLAG" val="#wm#"/>
  <p:tag name="KSO_WM_UNIT_DEFAULT_FONT" val="14;20;2"/>
  <p:tag name="KSO_WM_UNIT_BLOCK" val="0"/>
  <p:tag name="KSO_WM_UNIT_VALUE" val="168"/>
  <p:tag name="KSO_WM_UNIT_SHOW_EDIT_AREA_INDICATION" val="1"/>
  <p:tag name="KSO_WM_CHIP_GROUPID" val="5e6b05596848fb12bee65ac8"/>
  <p:tag name="KSO_WM_CHIP_XID" val="5e6b05596848fb12bee65aca"/>
  <p:tag name="KSO_WM_UNIT_DEC_AREA_ID" val="1930ad81614241aa97f2ae3497ffa957"/>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1842e9b95ff405496a3570dfc12f7b3"/>
  <p:tag name="KSO_WM_UNIT_SUPPORT_UNIT_TYPE" val="[&quot;d&quot;]"/>
  <p:tag name="KSO_WM_UNIT_TEXT_FILL_FORE_SCHEMECOLOR_INDEX_BRIGHTNESS" val="0.25"/>
  <p:tag name="KSO_WM_UNIT_TEXT_FILL_FORE_SCHEMECOLOR_INDEX" val="13"/>
  <p:tag name="KSO_WM_UNIT_TEXT_FILL_TYPE" val="1"/>
  <p:tag name="KSO_WM_TEMPLATE_ASSEMBLE_XID" val="5f9fd23758547e52881a982d"/>
  <p:tag name="KSO_WM_TEMPLATE_ASSEMBLE_GROUPID" val="5f9fd23758547e52881a982d"/>
</p:tagLst>
</file>

<file path=ppt/tags/tag139.xml><?xml version="1.0" encoding="utf-8"?>
<p:tagLst xmlns:a="http://schemas.openxmlformats.org/drawingml/2006/main" xmlns:r="http://schemas.openxmlformats.org/officeDocument/2006/relationships" xmlns:p="http://schemas.openxmlformats.org/presentationml/2006/main">
  <p:tag name="KSO_WM_SLIDE_BACKGROUND" val="[&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false,&quot;fill_id&quot;:&quot;2c59be060ba24277b35b36b6ad1fca44&quot;,&quot;fill_align&quot;:&quot;lm&quot;,&quot;chip_types&quot;:[&quot;header&quot;]},{&quot;text_align&quot;:&quot;lt&quot;,&quot;text_direction&quot;:&quot;horizontal&quot;,&quot;support_features&quot;:[&quot;collage&quot;,&quot;carousel&quot;],&quot;support_big_font&quot;:false,&quot;fill_id&quot;:&quot;3927785f2b204d56a0a025db7e243e8f&quot;,&quot;fill_align&quot;:&quot;lt&quot;,&quot;chip_types&quot;:[&quot;pictext&quot;,&quot;picture&quot;,&quot;chart&quot;,&quot;table&quot;]},{&quot;text_align&quot;:&quot;lt&quot;,&quot;text_direction&quot;:&quot;horizontal&quot;,&quot;support_big_font&quot;:false,&quot;fill_id&quot;:&quot;6ebd8a4cd73d4ca3978736e7a39d7c3c&quot;,&quot;fill_align&quot;:&quot;lt&quot;,&quot;chip_types&quot;:[&quot;text&quot;,&quot;picture&quot;]},{&quot;text_align&quot;:&quot;lt&quot;,&quot;text_direction&quot;:&quot;horizontal&quot;,&quot;support_big_font&quot;:false,&quot;fill_id&quot;:&quot;78f47a12091a4c22832e69848452fe7e&quot;,&quot;fill_align&quot;:&quot;lt&quot;,&quot;chip_types&quot;:[&quot;text&quot;,&quot;picture&quot;]}]]"/>
  <p:tag name="KSO_WM_SLIDE_ID" val="diagram20214494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80"/>
  <p:tag name="KSO_WM_SLIDE_POSITION" val="0*0"/>
  <p:tag name="KSO_WM_TAG_VERSION" val="1.0"/>
  <p:tag name="KSO_WM_BEAUTIFY_FLAG" val="#wm#"/>
  <p:tag name="KSO_WM_TEMPLATE_CATEGORY" val="diagram"/>
  <p:tag name="KSO_WM_TEMPLATE_INDEX" val="20214494"/>
  <p:tag name="KSO_WM_SLIDE_LAYOUT" val="a_d_f"/>
  <p:tag name="KSO_WM_SLIDE_LAYOUT_CNT" val="1_2_1"/>
  <p:tag name="KSO_WM_SLIDE_LAYOUT_INFO" val="{&quot;id&quot;:&quot;2020-11-02T17:32:40&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0-11-02T17:32:40&quot;,&quot;margin&quot;:{&quot;bottom&quot;:0.44999998807907104,&quot;left&quot;:1.2699999809265137,&quot;right&quot;:1.2699999809265137,&quot;top&quot;:0.42300000786781311},&quot;type&quot;:0},{&quot;direction&quot;:1,&quot;id&quot;:&quot;2020-11-02T17:32:40&quot;,&quot;maxSize&quot;:{&quot;size1&quot;:59.999643084884156},&quot;minSize&quot;:{&quot;size1&quot;:42.499643084884156},&quot;normalSize&quot;:{&quot;size1&quot;:51.499643084884156},&quot;subLayout&quot;:[{&quot;id&quot;:&quot;2020-11-02T17:32:40&quot;,&quot;margin&quot;:{&quot;bottom&quot;:2.1170001029968262,&quot;left&quot;:1.6929999589920044,&quot;right&quot;:0.026000002399086952,&quot;top&quot;:1.6670000553131104},&quot;type&quot;:0},{&quot;id&quot;:&quot;2020-11-02T17:32:40&quot;,&quot;maxSize&quot;:{&quot;size1&quot;:59},&quot;minSize&quot;:{&quot;size1&quot;:51.299999999999997},&quot;normalSize&quot;:{&quot;size1&quot;:51.300183690033748},&quot;subLayout&quot;:[{&quot;id&quot;:&quot;2020-11-02T17:32:40&quot;,&quot;margin&quot;:{&quot;bottom&quot;:0.81999999284744263,&quot;left&quot;:0.81999999284744263,&quot;right&quot;:1.6929999589920044,&quot;top&quot;:1.6670000553131104},&quot;type&quot;:0},{&quot;id&quot;:&quot;2020-11-02T17:32:40&quot;,&quot;margin&quot;:{&quot;bottom&quot;:2.1170001029968262,&quot;left&quot;:0.81999999284744263,&quot;right&quot;:1.6929999589920044,&quot;top&quot;:0.026000002399086952},&quot;type&quot;:0}],&quot;type&quot;:0}],&quot;type&quot;:0}],&quot;type&quot;:0}"/>
  <p:tag name="KSO_WM_CHIP_XID" val="5efc39d631502a61758d8dc4"/>
  <p:tag name="KSO_WM_CHIP_DECFILLPROP" val="[]"/>
  <p:tag name="KSO_WM_CHIP_GROUPID" val="5efc39d631502a61758d8dc3"/>
  <p:tag name="KSO_WM_SLIDE_BK_DARK_LIGHT" val="2"/>
  <p:tag name="KSO_WM_SLIDE_BACKGROUND_TYPE" val="navigation"/>
  <p:tag name="KSO_WM_SLIDE_SUPPORT_FEATURE_TYPE" val="0"/>
  <p:tag name="KSO_WM_TEMPLATE_ASSEMBLE_XID" val="5f9fd23758547e52881a982d"/>
  <p:tag name="KSO_WM_TEMPLATE_ASSEMBLE_GROUPID" val="5f9fd23758547e52881a982d"/>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4494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14494"/>
  <p:tag name="KSO_WM_UNIT_VALUE" val="159"/>
  <p:tag name="KSO_WM_TEMPLATE_ASSEMBLE_XID" val="5f9fd23758547e52881a982d"/>
  <p:tag name="KSO_WM_TEMPLATE_ASSEMBLE_GROUPID" val="5f9fd23758547e52881a982d"/>
</p:tagLst>
</file>

<file path=ppt/tags/tag141.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14494_1*a*1"/>
  <p:tag name="KSO_WM_TEMPLATE_CATEGORY" val="diagram"/>
  <p:tag name="KSO_WM_TEMPLATE_INDEX" val="20214494"/>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db033d533e7a459cbd7e9ac56e7bed99"/>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m&quot;,&quot;fill_mode&quot;:&quot;full&quot;,&quot;sacle_strategy&quot;:&quot;smart&quot;}"/>
  <p:tag name="KSO_WM_ASSEMBLE_CHIP_INDEX" val="53e0552c794e473b8752d218d132fab7"/>
  <p:tag name="KSO_WM_UNIT_TEXT_FILL_FORE_SCHEMECOLOR_INDEX_BRIGHTNESS" val="0"/>
  <p:tag name="KSO_WM_UNIT_TEXT_FILL_FORE_SCHEMECOLOR_INDEX" val="13"/>
  <p:tag name="KSO_WM_UNIT_TEXT_FILL_TYPE" val="1"/>
  <p:tag name="KSO_WM_TEMPLATE_ASSEMBLE_XID" val="5f9fd23758547e52881a982d"/>
  <p:tag name="KSO_WM_TEMPLATE_ASSEMBLE_GROUPID" val="5f9fd23758547e52881a982d"/>
</p:tagLst>
</file>

<file path=ppt/tags/tag142.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4494_1*f*1"/>
  <p:tag name="KSO_WM_TEMPLATE_CATEGORY" val="diagram"/>
  <p:tag name="KSO_WM_TEMPLATE_INDEX" val="20214494"/>
  <p:tag name="KSO_WM_UNIT_LAYERLEVEL" val="1"/>
  <p:tag name="KSO_WM_TAG_VERSION" val="1.0"/>
  <p:tag name="KSO_WM_BEAUTIFY_FLAG" val="#wm#"/>
  <p:tag name="KSO_WM_UNIT_DEFAULT_FONT" val="14;20;2"/>
  <p:tag name="KSO_WM_UNIT_BLOCK" val="0"/>
  <p:tag name="KSO_WM_UNIT_VALUE" val="168"/>
  <p:tag name="KSO_WM_UNIT_SHOW_EDIT_AREA_INDICATION" val="1"/>
  <p:tag name="KSO_WM_CHIP_GROUPID" val="5e6b05596848fb12bee65ac8"/>
  <p:tag name="KSO_WM_CHIP_XID" val="5e6b05596848fb12bee65aca"/>
  <p:tag name="KSO_WM_UNIT_DEC_AREA_ID" val="1930ad81614241aa97f2ae3497ffa957"/>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1842e9b95ff405496a3570dfc12f7b3"/>
  <p:tag name="KSO_WM_UNIT_SUPPORT_UNIT_TYPE" val="[&quot;d&quot;]"/>
  <p:tag name="KSO_WM_UNIT_TEXT_FILL_FORE_SCHEMECOLOR_INDEX_BRIGHTNESS" val="0.25"/>
  <p:tag name="KSO_WM_UNIT_TEXT_FILL_FORE_SCHEMECOLOR_INDEX" val="13"/>
  <p:tag name="KSO_WM_UNIT_TEXT_FILL_TYPE" val="1"/>
  <p:tag name="KSO_WM_TEMPLATE_ASSEMBLE_XID" val="5f9fd23758547e52881a982d"/>
  <p:tag name="KSO_WM_TEMPLATE_ASSEMBLE_GROUPID" val="5f9fd23758547e52881a982d"/>
</p:tagLst>
</file>

<file path=ppt/tags/tag14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30178809"/>
  <p:tag name="KSO_WM_SLIDE_ID" val="diagram30178809_1"/>
  <p:tag name="KSO_WM_SLIDE_TYPE" val="text"/>
  <p:tag name="KSO_WM_SLIDE_SUBTYPE" val="picTxt"/>
  <p:tag name="KSO_WM_SLIDE_ITEM_CNT" val="0"/>
  <p:tag name="KSO_WM_SLIDE_INDEX" val="1"/>
  <p:tag name="KSO_WM_SLIDE_SIZE" val="571.172*210.1"/>
  <p:tag name="KSO_WM_SLIDE_POSITION" val="84.3*168.95"/>
  <p:tag name="KSO_WM_TAG_VERSION" val="1.0"/>
  <p:tag name="KSO_WM_SLIDE_LAYOUT" val="a_d_f_h"/>
  <p:tag name="KSO_WM_SLIDE_LAYOUT_CNT" val="1_1_1_2"/>
  <p:tag name="KSO_WM_SLIDE_MODEL_TYPE" val="cover"/>
  <p:tag name="KSO_WM_SLIDE_CONSTRAINT" val="%7b%22slideConstraint%22%3a%7b%22seriesAreas%22%3a%5b%5d%2c%22singleAreas%22%3a%5b%7b%22shapes%22%3a%5b2%5d%2c%22serialConstraintIndex%22%3a-1%2c%22areatextmark%22%3a0%2c%22pictureprocessmark%22%3a0%7d%5d%7d%7d"/>
  <p:tag name="KSO_WM_SLIDE_COLORSCHEME_VERSION" val="3.2"/>
</p:tagLst>
</file>

<file path=ppt/tags/tag1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30178809_1*i*8"/>
  <p:tag name="KSO_WM_TEMPLATE_CATEGORY" val="diagram"/>
  <p:tag name="KSO_WM_TEMPLATE_INDEX" val="30178809"/>
  <p:tag name="KSO_WM_UNIT_LAYERLEVEL" val="1"/>
  <p:tag name="KSO_WM_TAG_VERSION" val="1.0"/>
  <p:tag name="KSO_WM_BEAUTIFY_FLAG" val="#wm#"/>
  <p:tag name="KSO_WM_UNIT_ADJUSTLAYOUT_ID" val="59"/>
  <p:tag name="KSO_WM_UNIT_COLOR_SCHEME_SHAPE_ID" val="59"/>
  <p:tag name="KSO_WM_UNIT_COLOR_SCHEME_PARENT_PAGE" val="0_1"/>
</p:tagLst>
</file>

<file path=ppt/tags/tag1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30178809_1*i*11"/>
  <p:tag name="KSO_WM_TEMPLATE_CATEGORY" val="diagram"/>
  <p:tag name="KSO_WM_TEMPLATE_INDEX" val="30178809"/>
  <p:tag name="KSO_WM_UNIT_LAYERLEVEL" val="1"/>
  <p:tag name="KSO_WM_TAG_VERSION" val="1.0"/>
  <p:tag name="KSO_WM_BEAUTIFY_FLAG" val="#wm#"/>
  <p:tag name="KSO_WM_UNIT_ADJUSTLAYOUT_ID" val="64"/>
  <p:tag name="KSO_WM_UNIT_COLOR_SCHEME_SHAPE_ID" val="64"/>
  <p:tag name="KSO_WM_UNIT_COLOR_SCHEME_PARENT_PAGE" val="0_1"/>
</p:tagLst>
</file>

<file path=ppt/tags/tag146.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添加大标题"/>
  <p:tag name="KSO_WM_UNIT_TEXT_PART_ID" val="1-X"/>
  <p:tag name="KSO_WM_UNIT_TEXT_PART_SIZE" val="49.2*286"/>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30178809_1*a*1"/>
  <p:tag name="KSO_WM_TEMPLATE_CATEGORY" val="diagram"/>
  <p:tag name="KSO_WM_TEMPLATE_INDEX" val="30178809"/>
  <p:tag name="KSO_WM_UNIT_LAYERLEVEL" val="1"/>
  <p:tag name="KSO_WM_TAG_VERSION" val="1.0"/>
  <p:tag name="KSO_WM_BEAUTIFY_FLAG" val="#wm#"/>
  <p:tag name="KSO_WM_UNIT_ADJUSTLAYOUT_ID" val="3"/>
  <p:tag name="KSO_WM_UNIT_COLOR_SCHEME_SHAPE_ID" val="3"/>
  <p:tag name="KSO_WM_UNIT_COLOR_SCHEME_PARENT_PAGE" val="0_1"/>
</p:tagLst>
</file>

<file path=ppt/tags/tag1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30178809_1*i*12"/>
  <p:tag name="KSO_WM_TEMPLATE_CATEGORY" val="diagram"/>
  <p:tag name="KSO_WM_TEMPLATE_INDEX" val="30178809"/>
  <p:tag name="KSO_WM_UNIT_LAYERLEVEL" val="1"/>
  <p:tag name="KSO_WM_TAG_VERSION" val="1.0"/>
  <p:tag name="KSO_WM_BEAUTIFY_FLAG" val="#wm#"/>
  <p:tag name="KSO_WM_UNIT_ADJUSTLAYOUT_ID" val="9"/>
  <p:tag name="KSO_WM_UNIT_COLOR_SCHEME_SHAPE_ID" val="9"/>
  <p:tag name="KSO_WM_UNIT_COLOR_SCHEME_PARENT_PAGE" val="0_1"/>
</p:tagLst>
</file>

<file path=ppt/tags/tag148.xml><?xml version="1.0" encoding="utf-8"?>
<p:tagLst xmlns:a="http://schemas.openxmlformats.org/drawingml/2006/main" xmlns:r="http://schemas.openxmlformats.org/officeDocument/2006/relationships" xmlns:p="http://schemas.openxmlformats.org/presentationml/2006/main">
  <p:tag name="KSO_WM_UNIT_VALUE" val="13"/>
  <p:tag name="KSO_WM_UNIT_HIGHLIGHT" val="0"/>
  <p:tag name="KSO_WM_UNIT_COMPATIBLE" val="0"/>
  <p:tag name="KSO_WM_UNIT_DIAGRAM_ISNUMVISUAL" val="0"/>
  <p:tag name="KSO_WM_UNIT_DIAGRAM_ISREFERUNIT" val="0"/>
  <p:tag name="KSO_WM_UNIT_ID" val="diagram30178809_1*h_f*2_1"/>
  <p:tag name="KSO_WM_TEMPLATE_CATEGORY" val="diagram"/>
  <p:tag name="KSO_WM_TEMPLATE_INDEX" val="30178809"/>
  <p:tag name="KSO_WM_UNIT_LAYERLEVEL" val="1_1"/>
  <p:tag name="KSO_WM_TAG_VERSION" val="1.0"/>
  <p:tag name="KSO_WM_BEAUTIFY_FLAG" val="#wm#"/>
  <p:tag name="KSO_WM_UNIT_PRESET_TEXT" val="点击此处添加正文。"/>
  <p:tag name="KSO_WM_UNIT_TYPE" val="h_f"/>
  <p:tag name="KSO_WM_UNIT_INDEX" val="2_1"/>
  <p:tag name="KSO_WM_UNIT_TEXT_PART_ID" val="1-a"/>
  <p:tag name="KSO_WM_UNIT_TEXT_PART_SIZE" val="24.96*224.5"/>
  <p:tag name="KSO_WM_UNIT_ADJUSTLAYOUT_ID" val="6"/>
  <p:tag name="KSO_WM_UNIT_COLOR_SCHEME_SHAPE_ID" val="6"/>
  <p:tag name="KSO_WM_UNIT_COLOR_SCHEME_PARENT_PAGE" val="0_1"/>
  <p:tag name="KSO_WM_UNIT_TEXT_PART_ID_V2" val="d-1-1"/>
</p:tagLst>
</file>

<file path=ppt/tags/tag1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2_1"/>
  <p:tag name="KSO_WM_UNIT_ID" val="diagram30178809_1*h_i*2_1"/>
  <p:tag name="KSO_WM_TEMPLATE_CATEGORY" val="diagram"/>
  <p:tag name="KSO_WM_TEMPLATE_INDEX" val="30178809"/>
  <p:tag name="KSO_WM_UNIT_LAYERLEVEL" val="1_1"/>
  <p:tag name="KSO_WM_TAG_VERSION" val="1.0"/>
  <p:tag name="KSO_WM_BEAUTIFY_FLAG" val="#wm#"/>
  <p:tag name="KSO_WM_UNIT_ADJUSTLAYOUT_ID" val="32"/>
  <p:tag name="KSO_WM_UNIT_COLOR_SCHEME_SHAPE_ID" val="32"/>
  <p:tag name="KSO_WM_UNIT_COLOR_SCHEME_PARENT_PAGE" val="0_1"/>
  <p:tag name="KSO_WM_UNIT_FOIL_COLOR" val="1"/>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2_2"/>
  <p:tag name="KSO_WM_UNIT_ID" val="diagram30178809_1*h_i*2_2"/>
  <p:tag name="KSO_WM_TEMPLATE_CATEGORY" val="diagram"/>
  <p:tag name="KSO_WM_TEMPLATE_INDEX" val="30178809"/>
  <p:tag name="KSO_WM_UNIT_LAYERLEVEL" val="1_1"/>
  <p:tag name="KSO_WM_TAG_VERSION" val="1.0"/>
  <p:tag name="KSO_WM_BEAUTIFY_FLAG" val="#wm#"/>
  <p:tag name="KSO_WM_UNIT_ADJUSTLAYOUT_ID" val="33"/>
  <p:tag name="KSO_WM_UNIT_COLOR_SCHEME_SHAPE_ID" val="33"/>
  <p:tag name="KSO_WM_UNIT_COLOR_SCHEME_PARENT_PAGE" val="0_1"/>
</p:tagLst>
</file>

<file path=ppt/tags/tag1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30178809_1*i*9"/>
  <p:tag name="KSO_WM_TEMPLATE_CATEGORY" val="diagram"/>
  <p:tag name="KSO_WM_TEMPLATE_INDEX" val="30178809"/>
  <p:tag name="KSO_WM_UNIT_LAYERLEVEL" val="1"/>
  <p:tag name="KSO_WM_TAG_VERSION" val="1.0"/>
  <p:tag name="KSO_WM_BEAUTIFY_FLAG" val="#wm#"/>
  <p:tag name="KSO_WM_UNIT_ADJUSTLAYOUT_ID" val="60"/>
  <p:tag name="KSO_WM_UNIT_COLOR_SCHEME_SHAPE_ID" val="60"/>
  <p:tag name="KSO_WM_UNIT_COLOR_SCHEME_PARENT_PAGE" val="0_1"/>
  <p:tag name="KSO_WM_UNIT_DECOLORIZATION" val="1"/>
</p:tagLst>
</file>

<file path=ppt/tags/tag1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30178809_1*i*10"/>
  <p:tag name="KSO_WM_TEMPLATE_CATEGORY" val="diagram"/>
  <p:tag name="KSO_WM_TEMPLATE_INDEX" val="30178809"/>
  <p:tag name="KSO_WM_UNIT_LAYERLEVEL" val="1"/>
  <p:tag name="KSO_WM_TAG_VERSION" val="1.0"/>
  <p:tag name="KSO_WM_BEAUTIFY_FLAG" val="#wm#"/>
  <p:tag name="KSO_WM_UNIT_ADJUSTLAYOUT_ID" val="61"/>
  <p:tag name="KSO_WM_UNIT_COLOR_SCHEME_SHAPE_ID" val="61"/>
  <p:tag name="KSO_WM_UNIT_COLOR_SCHEME_PARENT_PAGE" val="0_1"/>
  <p:tag name="KSO_WM_UNIT_DECOLORIZATION" val="1"/>
</p:tagLst>
</file>

<file path=ppt/tags/tag15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11181"/>
  <p:tag name="KSO_WM_SLIDE_ID" val="diagram20211181_1"/>
  <p:tag name="KSO_WM_SLIDE_TYPE" val="text"/>
  <p:tag name="KSO_WM_SLIDE_SUBTYPE" val="picTxt"/>
  <p:tag name="KSO_WM_SLIDE_ITEM_CNT" val="0"/>
  <p:tag name="KSO_WM_SLIDE_INDEX" val="1"/>
  <p:tag name="KSO_WM_SLIDE_SIZE" val="960*504"/>
  <p:tag name="KSO_WM_SLIDE_POSITION" val="0*0"/>
  <p:tag name="KSO_WM_TAG_VERSION" val="1.0"/>
  <p:tag name="KSO_WM_SLIDE_LAYOUT" val="a_d_f"/>
  <p:tag name="KSO_WM_SLIDE_LAYOUT_CNT" val="1_1_1"/>
  <p:tag name="KSO_WM_SLIDE_CONSTRAINT" val="%7b%22slideConstraint%22%3a%7b%22seriesAreas%22%3a%5b%5d%2c%22singleAreas%22%3a%5b%7b%22shapes%22%3a%5b2%5d%2c%22serialConstraintIndex%22%3a-1%2c%22areatextmark%22%3a0%2c%22pictureprocessmark%22%3a0%7d%5d%7d%7d"/>
  <p:tag name="KSO_WM_SLIDE_COLORSCHEME_VERSION" val="3.2"/>
  <p:tag name="KSO_WM_TEMPLATE_SUBCATEGORY" val="21"/>
  <p:tag name="KSO_WM_TEMPLATE_MASTER_TYPE" val="0"/>
  <p:tag name="KSO_WM_TEMPLATE_COLOR_TYPE" val="1"/>
  <p:tag name="KSO_WM_SLIDE_LAYOUT_INFO" val="{&quot;id&quot;:&quot;2020-09-23T12:09:23&quot;,&quot;maxSize&quot;:{&quot;size1&quot;:13.199999999999999},&quot;minSize&quot;:{&quot;size1&quot;:13.199999999999999},&quot;normalSize&quot;:{&quot;size1&quot;:13.199999999999999},&quot;subLayout&quot;:[{&quot;backgroundInfo&quot;:[{&quot;bottom&quot;:0,&quot;bottomAbs&quot;:false,&quot;left&quot;:0,&quot;leftAbs&quot;:false,&quot;right&quot;:0,&quot;rightAbs&quot;:false,&quot;top&quot;:0,&quot;topAbs&quot;:false,&quot;type&quot;:&quot;navigation&quot;}],&quot;id&quot;:&quot;2020-09-23T12:09:23&quot;,&quot;margin&quot;:{&quot;bottom&quot;:0.3970000147819519,&quot;left&quot;:1.2699999809265137,&quot;right&quot;:1.2699999809265137,&quot;top&quot;:0.42300000786781311},&quot;type&quot;:0},{&quot;direction&quot;:1,&quot;id&quot;:&quot;2020-09-23T12:09:23&quot;,&quot;maxSize&quot;:{&quot;size1&quot;:65.5749987820532},&quot;minSize&quot;:{&quot;size1&quot;:48.0749987820532},&quot;normalSize&quot;:{&quot;size1&quot;:63.799998782053194},&quot;subLayout&quot;:[{&quot;id&quot;:&quot;2020-09-23T12:09:23&quot;,&quot;margin&quot;:{&quot;bottom&quot;:1.6929999589920044,&quot;left&quot;:2.1170001029968262,&quot;right&quot;:1.6929999589920044,&quot;top&quot;:1.7200000286102295},&quot;type&quot;:0},{&quot;id&quot;:&quot;2020-09-23T12:09:23&quot;,&quot;margin&quot;:{&quot;bottom&quot;:3.3870000839233398,&quot;left&quot;:0,&quot;right&quot;:3.3870000839233398,&quot;top&quot;:3.3870000839233398},&quot;type&quot;:0}],&quot;type&quot;:0}],&quot;type&quot;:0}"/>
  <p:tag name="KSO_WM_SLIDE_BACKGROUND" val="[&quot;navigation&quot;]"/>
  <p:tag name="KSO_WM_SLIDE_RATIO" val="1.777778"/>
  <p:tag name="KSO_WM_CHIP_INFOS" val="{&quot;layout_type&quot;:&quot;navigation&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FILLPROP" val="[[{&quot;fill_id&quot;:&quot;c934b58042b44607bfcc30469ccc57d1&quot;,&quot;fill_align&quot;:&quot;lm&quot;,&quot;text_align&quot;:&quot;lm&quot;,&quot;text_direction&quot;:&quot;horizontal&quot;,&quot;chip_types&quot;:[&quot;header&quot;]},{&quot;fill_id&quot;:&quot;df1a7ba690ea48feb6f2e0d3cc988ba4&quot;,&quot;fill_align&quot;:&quot;cm&quot;,&quot;text_align&quot;:&quot;cm&quot;,&quot;text_direction&quot;:&quot;horizontal&quot;,&quot;chip_types&quot;:[&quot;picture&quot;]},{&quot;fill_id&quot;:&quot;1a39d45e882e4b2891803a74a9401223&quot;,&quot;fill_align&quot;:&quot;cm&quot;,&quot;text_align&quot;:&quot;lm&quot;,&quot;text_direction&quot;:&quot;horizontal&quot;,&quot;chip_types&quot;:[&quot;text&quot;]}]]"/>
  <p:tag name="KSO_WM_CHIP_XID" val="5f5f3b988e478fb0c58a945e"/>
  <p:tag name="FIXED_XID_TMP" val="5f5ee1ca4d6848d78f644aeb"/>
  <p:tag name="KSO_WM_CHIP_GROUPID" val="5f5ee1ca4d6848d78f644aeb"/>
  <p:tag name="KSO_WM_SLIDE_BK_DARK_LIGHT" val="2"/>
  <p:tag name="KSO_WM_SLIDE_BACKGROUND_TYPE" val="navigation"/>
  <p:tag name="KSO_WM_SLIDE_SUPPORT_FEATURE_TYPE" val="0"/>
  <p:tag name="KSO_WM_TEMPLATE_ASSEMBLE_XID" val="5f6aca73c62b13c0b940a958"/>
  <p:tag name="KSO_WM_TEMPLATE_ASSEMBLE_GROUPID" val="5f6aca73c62b13c0b940a958"/>
</p:tagLst>
</file>

<file path=ppt/tags/tag1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1181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11181"/>
  <p:tag name="KSO_WM_UNIT_VALUE" val="159"/>
  <p:tag name="KSO_WM_TEMPLATE_ASSEMBLE_XID" val="5f6aca73c62b13c0b940a958"/>
  <p:tag name="KSO_WM_TEMPLATE_ASSEMBLE_GROUPID" val="5f6aca73c62b13c0b940a958"/>
</p:tagLst>
</file>

<file path=ppt/tags/tag1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1181_1*i*2"/>
  <p:tag name="KSO_WM_TEMPLATE_CATEGORY" val="diagram"/>
  <p:tag name="KSO_WM_TEMPLATE_INDEX" val="20211181"/>
  <p:tag name="KSO_WM_UNIT_LAYERLEVEL" val="1"/>
  <p:tag name="KSO_WM_TAG_VERSION" val="1.0"/>
  <p:tag name="KSO_WM_BEAUTIFY_FLAG" val="#wm#"/>
  <p:tag name="KSO_WM_UNIT_BLOCK" val="0"/>
  <p:tag name="KSO_WM_UNIT_SM_LIMIT_TYPE" val="2"/>
  <p:tag name="KSO_WM_UNIT_DEC_AREA_ID" val="ed6ad28eb2024bc9b2362f4caedf718d"/>
  <p:tag name="KSO_WM_UNIT_DECORATE_INFO" val="{&quot;DecorateInfoH&quot;:{&quot;IsAbs&quot;:true},&quot;DecorateInfoW&quot;:{&quot;IsAbs&quot;:true},&quot;DecorateInfoX&quot;:{&quot;IsAbs&quot;:true,&quot;Pos&quot;:2},&quot;DecorateInfoY&quot;:{&quot;IsAbs&quot;:true,&quot;Pos&quot;:2},&quot;ReferentInfo&quot;:{&quot;Id&quot;:&quot;ca136858b57a40daa4543ce8fa833121&quot;,&quot;X&quot;:{&quot;Pos&quot;:2},&quot;Y&quot;:{&quot;Pos&quot;:2}},&quot;whChangeMode&quot;:0}"/>
  <p:tag name="KSO_WM_CHIP_GROUPID" val="5f5ee1ca4d6848d78f644aeb"/>
  <p:tag name="KSO_WM_CHIP_XID" val="5f5f3b988e478fb0c58a945e"/>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72"/>
  <p:tag name="KSO_WM_TEMPLATE_ASSEMBLE_XID" val="5f6aca73c62b13c0b940a958"/>
  <p:tag name="KSO_WM_TEMPLATE_ASSEMBLE_GROUPID" val="5f6aca73c62b13c0b940a958"/>
</p:tagLst>
</file>

<file path=ppt/tags/tag1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1181_1*i*3"/>
  <p:tag name="KSO_WM_TEMPLATE_CATEGORY" val="diagram"/>
  <p:tag name="KSO_WM_TEMPLATE_INDEX" val="20211181"/>
  <p:tag name="KSO_WM_UNIT_LAYERLEVEL" val="1"/>
  <p:tag name="KSO_WM_TAG_VERSION" val="1.0"/>
  <p:tag name="KSO_WM_BEAUTIFY_FLAG" val="#wm#"/>
  <p:tag name="KSO_WM_UNIT_BLOCK" val="0"/>
  <p:tag name="KSO_WM_UNIT_SM_LIMIT_TYPE" val="2"/>
  <p:tag name="KSO_WM_UNIT_DEC_AREA_ID" val="955c4b1031d24564a651c1e081c09fba"/>
  <p:tag name="KSO_WM_UNIT_DECORATE_INFO" val="{&quot;DecorateInfoH&quot;:{&quot;IsAbs&quot;:true},&quot;DecorateInfoW&quot;:{&quot;IsAbs&quot;:true},&quot;DecorateInfoX&quot;:{&quot;IsAbs&quot;:true,&quot;Pos&quot;:0},&quot;DecorateInfoY&quot;:{&quot;IsAbs&quot;:true,&quot;Pos&quot;:0},&quot;ReferentInfo&quot;:{&quot;Id&quot;:&quot;ca136858b57a40daa4543ce8fa833121&quot;,&quot;X&quot;:{&quot;Pos&quot;:0},&quot;Y&quot;:{&quot;Pos&quot;:0}},&quot;whChangeMode&quot;:0}"/>
  <p:tag name="KSO_WM_CHIP_GROUPID" val="5f5ee1ca4d6848d78f644aeb"/>
  <p:tag name="KSO_WM_CHIP_XID" val="5f5f3b988e478fb0c58a945e"/>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72"/>
  <p:tag name="KSO_WM_TEMPLATE_ASSEMBLE_XID" val="5f6aca73c62b13c0b940a958"/>
  <p:tag name="KSO_WM_TEMPLATE_ASSEMBLE_GROUPID" val="5f6aca73c62b13c0b940a958"/>
</p:tagLst>
</file>

<file path=ppt/tags/tag1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11181_1*i*4"/>
  <p:tag name="KSO_WM_TEMPLATE_CATEGORY" val="diagram"/>
  <p:tag name="KSO_WM_TEMPLATE_INDEX" val="20211181"/>
  <p:tag name="KSO_WM_UNIT_LAYERLEVEL" val="1"/>
  <p:tag name="KSO_WM_TAG_VERSION" val="1.0"/>
  <p:tag name="KSO_WM_BEAUTIFY_FLAG" val="#wm#"/>
  <p:tag name="KSO_WM_UNIT_BLOCK" val="0"/>
  <p:tag name="KSO_WM_UNIT_SM_LIMIT_TYPE" val="0"/>
  <p:tag name="KSO_WM_UNIT_DEC_AREA_ID" val="fe25029821774c3995b6b08ebb69757e"/>
  <p:tag name="KSO_WM_UNIT_DECORATE_INFO" val="{&quot;DecorateInfoH&quot;:{&quot;IsAbs&quot;:true},&quot;DecorateInfoW&quot;:{&quot;IsAbs&quot;:true},&quot;DecorateInfoX&quot;:{&quot;IsAbs&quot;:true,&quot;Pos&quot;:0},&quot;DecorateInfoY&quot;:{&quot;IsAbs&quot;:true,&quot;Pos&quot;:2},&quot;ReferentInfo&quot;:{&quot;Id&quot;:&quot;6e9346b14faf4c87af564137a28bbc01&quot;,&quot;X&quot;:{&quot;Pos&quot;:0},&quot;Y&quot;:{&quot;Pos&quot;:0}},&quot;whChangeMode&quot;:0}"/>
  <p:tag name="KSO_WM_CHIP_GROUPID" val="5f5ee1ca4d6848d78f644aeb"/>
  <p:tag name="KSO_WM_CHIP_XID" val="5f5f3b988e478fb0c58a945e"/>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3"/>
  <p:tag name="KSO_WM_TEMPLATE_ASSEMBLE_XID" val="5f6aca73c62b13c0b940a958"/>
  <p:tag name="KSO_WM_TEMPLATE_ASSEMBLE_GROUPID" val="5f6aca73c62b13c0b940a958"/>
</p:tagLst>
</file>

<file path=ppt/tags/tag1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11181_1*i*5"/>
  <p:tag name="KSO_WM_TEMPLATE_CATEGORY" val="diagram"/>
  <p:tag name="KSO_WM_TEMPLATE_INDEX" val="20211181"/>
  <p:tag name="KSO_WM_UNIT_LAYERLEVEL" val="1"/>
  <p:tag name="KSO_WM_TAG_VERSION" val="1.0"/>
  <p:tag name="KSO_WM_BEAUTIFY_FLAG" val="#wm#"/>
  <p:tag name="KSO_WM_UNIT_BLOCK" val="0"/>
  <p:tag name="KSO_WM_UNIT_SM_LIMIT_TYPE" val="0"/>
  <p:tag name="KSO_WM_UNIT_DEC_AREA_ID" val="92b5577a1bd8443481aaaf3ebbca03d9"/>
  <p:tag name="KSO_WM_UNIT_DECORATE_INFO" val="{&quot;DecorateInfoH&quot;:{&quot;IsAbs&quot;:true},&quot;DecorateInfoW&quot;:{&quot;IsAbs&quot;:true},&quot;DecorateInfoX&quot;:{&quot;IsAbs&quot;:true,&quot;Pos&quot;:2},&quot;DecorateInfoY&quot;:{&quot;IsAbs&quot;:true,&quot;Pos&quot;:0},&quot;ReferentInfo&quot;:{&quot;Id&quot;:&quot;6e9346b14faf4c87af564137a28bbc01&quot;,&quot;X&quot;:{&quot;Pos&quot;:2},&quot;Y&quot;:{&quot;Pos&quot;:2}},&quot;whChangeMode&quot;:0}"/>
  <p:tag name="KSO_WM_CHIP_GROUPID" val="5f5ee1ca4d6848d78f644aeb"/>
  <p:tag name="KSO_WM_CHIP_XID" val="5f5f3b988e478fb0c58a945e"/>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3"/>
  <p:tag name="KSO_WM_TEMPLATE_ASSEMBLE_XID" val="5f6aca73c62b13c0b940a958"/>
  <p:tag name="KSO_WM_TEMPLATE_ASSEMBLE_GROUPID" val="5f6aca73c62b13c0b940a958"/>
</p:tagLst>
</file>

<file path=ppt/tags/tag159.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11181_1*a*1"/>
  <p:tag name="KSO_WM_TEMPLATE_CATEGORY" val="diagram"/>
  <p:tag name="KSO_WM_TEMPLATE_INDEX" val="20211181"/>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502b4c5c22bf48348a2501b73d3f4a68"/>
  <p:tag name="KSO_WM_UNIT_DECORATE_INFO" val=""/>
  <p:tag name="KSO_WM_UNIT_SM_LIMIT_TYPE" val=""/>
  <p:tag name="KSO_WM_CHIP_FILLAREA_FILL_RULE" val="{&quot;fill_align&quot;:&quot;lm&quot;,&quot;fill_mode&quot;:&quot;full&quot;,&quot;sacle_strategy&quot;:&quot;smart&quot;}"/>
  <p:tag name="KSO_WM_ASSEMBLE_CHIP_INDEX" val="587f36337ebd4056ba18f4c002943c49"/>
  <p:tag name="KSO_WM_UNIT_TEXT_FILL_FORE_SCHEMECOLOR_INDEX_BRIGHTNESS" val="0"/>
  <p:tag name="KSO_WM_UNIT_TEXT_FILL_FORE_SCHEMECOLOR_INDEX" val="13"/>
  <p:tag name="KSO_WM_UNIT_TEXT_FILL_TYPE" val="1"/>
  <p:tag name="KSO_WM_TEMPLATE_ASSEMBLE_XID" val="5f6aca73c62b13c0b940a958"/>
  <p:tag name="KSO_WM_TEMPLATE_ASSEMBLE_GROUPID" val="5f6aca73c62b13c0b940a958"/>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0.xml><?xml version="1.0" encoding="utf-8"?>
<p:tagLst xmlns:a="http://schemas.openxmlformats.org/drawingml/2006/main" xmlns:r="http://schemas.openxmlformats.org/officeDocument/2006/relationships" xmlns:p="http://schemas.openxmlformats.org/presentationml/2006/main">
  <p:tag name="KSO_WM_UNIT_VALUE" val="1311*1058"/>
  <p:tag name="KSO_WM_UNIT_HIGHLIGHT" val="0"/>
  <p:tag name="KSO_WM_UNIT_COMPATIBLE" val="0"/>
  <p:tag name="KSO_WM_UNIT_DIAGRAM_ISNUMVISUAL" val="0"/>
  <p:tag name="KSO_WM_UNIT_DIAGRAM_ISREFERUNIT" val="0"/>
  <p:tag name="KSO_WM_UNIT_TYPE" val="d"/>
  <p:tag name="KSO_WM_UNIT_INDEX" val="1"/>
  <p:tag name="KSO_WM_UNIT_ID" val="diagram20211181_1*d*1"/>
  <p:tag name="KSO_WM_TEMPLATE_CATEGORY" val="diagram"/>
  <p:tag name="KSO_WM_TEMPLATE_INDEX" val="20211181"/>
  <p:tag name="KSO_WM_UNIT_LAYERLEVEL" val="1"/>
  <p:tag name="KSO_WM_TAG_VERSION" val="1.0"/>
  <p:tag name="KSO_WM_BEAUTIFY_FLAG" val="#wm#"/>
  <p:tag name="KSO_WM_CHIP_GROUPID" val="5e7310da9a230a26b9e88a19"/>
  <p:tag name="KSO_WM_CHIP_XID" val="5e7310da9a230a26b9e88a1a"/>
  <p:tag name="KSO_WM_UNIT_DEC_AREA_ID" val="ca136858b57a40daa4543ce8fa833121"/>
  <p:tag name="KSO_WM_UNIT_DECORATE_INFO" val=""/>
  <p:tag name="KSO_WM_UNIT_SM_LIMIT_TYPE" val=""/>
  <p:tag name="KSO_WM_CHIP_FILLAREA_FILL_RULE" val="{&quot;fill_align&quot;:&quot;cm&quot;,&quot;fill_mode&quot;:&quot;full&quot;,&quot;sacle_strategy&quot;:&quot;smart&quot;}"/>
  <p:tag name="KSO_WM_ASSEMBLE_CHIP_INDEX" val="36cb527fb2ab46dea9533c0f10aff8fd"/>
  <p:tag name="KSO_WM_UNIT_PLACING_PICTURE" val="36cb527fb2ab46dea9533c0f10aff8fd"/>
  <p:tag name="KSO_WM_TEMPLATE_ASSEMBLE_XID" val="5f6aca73c62b13c0b940a958"/>
  <p:tag name="KSO_WM_TEMPLATE_ASSEMBLE_GROUPID" val="5f6aca73c62b13c0b940a958"/>
  <p:tag name="REFSHAPE" val="2128675548"/>
</p:tagLst>
</file>

<file path=ppt/tags/tag161.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1181_1*f*1"/>
  <p:tag name="KSO_WM_TEMPLATE_CATEGORY" val="diagram"/>
  <p:tag name="KSO_WM_TEMPLATE_INDEX" val="20211181"/>
  <p:tag name="KSO_WM_UNIT_LAYERLEVEL" val="1"/>
  <p:tag name="KSO_WM_TAG_VERSION" val="1.0"/>
  <p:tag name="KSO_WM_BEAUTIFY_FLAG" val="#wm#"/>
  <p:tag name="KSO_WM_UNIT_DEFAULT_FONT" val="14;20;2"/>
  <p:tag name="KSO_WM_UNIT_BLOCK" val="0"/>
  <p:tag name="KSO_WM_UNIT_VALUE" val="65"/>
  <p:tag name="KSO_WM_UNIT_SHOW_EDIT_AREA_INDICATION" val="1"/>
  <p:tag name="KSO_WM_CHIP_GROUPID" val="5e6b05596848fb12bee65ac8"/>
  <p:tag name="KSO_WM_CHIP_XID" val="5e6b05596848fb12bee65aca"/>
  <p:tag name="KSO_WM_UNIT_DEC_AREA_ID" val="6e9346b14faf4c87af564137a28bbc01"/>
  <p:tag name="KSO_WM_UNIT_DECORATE_INFO" val=""/>
  <p:tag name="KSO_WM_UNIT_SM_LIMIT_TYPE" val=""/>
  <p:tag name="KSO_WM_CHIP_FILLAREA_FILL_RULE" val="{&quot;fill_align&quot;:&quot;cm&quot;,&quot;fill_mode&quot;:&quot;full&quot;,&quot;sacle_strategy&quot;:&quot;smart&quot;}"/>
  <p:tag name="KSO_WM_ASSEMBLE_CHIP_INDEX" val="d283caabe42640b4b3b235a7fdbb2643"/>
  <p:tag name="KSO_WM_UNIT_TEXT_FILL_FORE_SCHEMECOLOR_INDEX_BRIGHTNESS" val="0.25"/>
  <p:tag name="KSO_WM_UNIT_TEXT_FILL_FORE_SCHEMECOLOR_INDEX" val="13"/>
  <p:tag name="KSO_WM_UNIT_TEXT_FILL_TYPE" val="1"/>
  <p:tag name="KSO_WM_TEMPLATE_ASSEMBLE_XID" val="5f6aca73c62b13c0b940a958"/>
  <p:tag name="KSO_WM_TEMPLATE_ASSEMBLE_GROUPID" val="5f6aca73c62b13c0b940a958"/>
</p:tagLst>
</file>

<file path=ppt/tags/tag16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14793"/>
  <p:tag name="KSO_WM_SLIDE_ID" val="diagram20214793_1"/>
  <p:tag name="KSO_WM_SLIDE_TYPE" val="text"/>
  <p:tag name="KSO_WM_SLIDE_SUBTYPE" val="picTxt"/>
  <p:tag name="KSO_WM_SLIDE_ITEM_CNT" val="0"/>
  <p:tag name="KSO_WM_SLIDE_INDEX" val="1"/>
  <p:tag name="KSO_WM_SLIDE_SIZE" val="960*456"/>
  <p:tag name="KSO_WM_SLIDE_POSITION" val="0*0"/>
  <p:tag name="KSO_WM_TAG_VERSION" val="1.0"/>
  <p:tag name="KSO_WM_SLIDE_LAYOUT" val="a_d_f"/>
  <p:tag name="KSO_WM_SLIDE_LAYOUT_CNT" val="1_1_1"/>
  <p:tag name="KSO_WM_SLIDE_CONSTRAINT" val="%7b%22slideConstraint%22%3a%7b%22seriesAreas%22%3a%5b%5d%2c%22singleAreas%22%3a%5b%7b%22shapes%22%3a%5b2%5d%2c%22serialConstraintIndex%22%3a-1%2c%22areatextmark%22%3a0%2c%22pictureprocessmark%22%3a0%7d%5d%7d%7d"/>
  <p:tag name="KSO_WM_SLIDE_COLORSCHEME_VERSION" val="3.2"/>
  <p:tag name="KSO_WM_TEMPLATE_SUBCATEGORY" val="21"/>
  <p:tag name="KSO_WM_TEMPLATE_MASTER_TYPE" val="0"/>
  <p:tag name="KSO_WM_TEMPLATE_COLOR_TYPE" val="1"/>
  <p:tag name="KSO_WM_SLIDE_BACKGROUND" val="[&quot;navigation&quot;]"/>
  <p:tag name="KSO_WM_SLIDE_RATIO" val="1.777778"/>
  <p:tag name="KSO_WM_CHIP_INFOS" val="{&quot;layout_type&quot;:&quot;navigation&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FILLPROP" val="[[{&quot;fill_id&quot;:&quot;c934b58042b44607bfcc30469ccc57d1&quot;,&quot;fill_align&quot;:&quot;lm&quot;,&quot;text_align&quot;:&quot;lm&quot;,&quot;text_direction&quot;:&quot;horizontal&quot;,&quot;chip_types&quot;:[&quot;header&quot;]},{&quot;fill_id&quot;:&quot;76b8a6e3e7f24125a2f61bfa386cc153&quot;,&quot;fill_align&quot;:&quot;cm&quot;,&quot;text_align&quot;:&quot;cm&quot;,&quot;text_direction&quot;:&quot;horizontal&quot;,&quot;chip_types&quot;:[&quot;picture&quot;]},{&quot;fill_id&quot;:&quot;2e6ad715668144d090eb4dba8f35a34c&quot;,&quot;fill_align&quot;:&quot;cm&quot;,&quot;text_align&quot;:&quot;lm&quot;,&quot;text_direction&quot;:&quot;horizontal&quot;,&quot;chip_types&quot;:[&quot;text&quot;]}]]"/>
  <p:tag name="KSO_WM_CHIP_XID" val="5f29595445e1f15ec24fd3d9"/>
  <p:tag name="FIXED_XID_TMP" val="5f5ee1ca4d6848d78f644aeb"/>
  <p:tag name="KSO_WM_CHIP_GROUPID" val="5f292d6b45e1f15ec24fb531"/>
  <p:tag name="KSO_WM_SLIDE_BK_DARK_LIGHT" val="2"/>
  <p:tag name="KSO_WM_SLIDE_BACKGROUND_TYPE" val="navigation"/>
  <p:tag name="KSO_WM_SLIDE_SUPPORT_FEATURE_TYPE" val="0"/>
  <p:tag name="KSO_WM_TEMPLATE_ASSEMBLE_XID" val="5f9fd11a58547e52881a9829"/>
  <p:tag name="KSO_WM_TEMPLATE_ASSEMBLE_GROUPID" val="5f9fd11a58547e52881a9829"/>
  <p:tag name="KSO_WM_SLIDE_LAYOUT_INFO" val="{&quot;id&quot;:&quot;2020-11-02T17:27:54&quot;,&quot;maxSize&quot;:{&quot;size1&quot;:13.199999999999999},&quot;minSize&quot;:{&quot;size1&quot;:13.199999999999999},&quot;normalSize&quot;:{&quot;size1&quot;:13.199999999999999},&quot;subLayout&quot;:[{&quot;backgroundInfo&quot;:[{&quot;bottom&quot;:0,&quot;bottomAbs&quot;:false,&quot;left&quot;:0,&quot;leftAbs&quot;:false,&quot;right&quot;:0,&quot;rightAbs&quot;:false,&quot;top&quot;:0,&quot;topAbs&quot;:false,&quot;type&quot;:&quot;navigation&quot;}],&quot;id&quot;:&quot;2020-11-02T17:27:54&quot;,&quot;margin&quot;:{&quot;bottom&quot;:0.3970000147819519,&quot;left&quot;:1.2699999809265137,&quot;right&quot;:1.2699999809265137,&quot;top&quot;:0.42300000786781311},&quot;type&quot;:0},{&quot;direction&quot;:1,&quot;id&quot;:&quot;2020-11-02T17:27:54&quot;,&quot;maxSize&quot;:{&quot;size1&quot;:55.099602013801146},&quot;minSize&quot;:{&quot;size1&quot;:55.099602013801146},&quot;normalSize&quot;:{&quot;size1&quot;:55.099602013801146},&quot;subLayout&quot;:[{&quot;id&quot;:&quot;2020-11-02T17:27:54&quot;,&quot;margin&quot;:{&quot;bottom&quot;:2.1170001029968262,&quot;left&quot;:1.6920000314712524,&quot;right&quot;:0.026000002399086952,&quot;top&quot;:1.6929999589920044},&quot;type&quot;:0},{&quot;id&quot;:&quot;2020-11-02T17:27:54&quot;,&quot;margin&quot;:{&quot;bottom&quot;:2.1170001029968262,&quot;left&quot;:2.5150001049041748,&quot;right&quot;:2.1159999370574951,&quot;top&quot;:5.5300002098083496},&quot;type&quot;:0}],&quot;type&quot;:0}],&quot;type&quot;:0}"/>
</p:tagLst>
</file>

<file path=ppt/tags/tag1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479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14793"/>
  <p:tag name="KSO_WM_UNIT_VALUE" val="159"/>
  <p:tag name="KSO_WM_TEMPLATE_ASSEMBLE_XID" val="5f9fd11a58547e52881a9829"/>
  <p:tag name="KSO_WM_TEMPLATE_ASSEMBLE_GROUPID" val="5f9fd11a58547e52881a9829"/>
</p:tagLst>
</file>

<file path=ppt/tags/tag164.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1"/>
  <p:tag name="KSO_WM_UNIT_DEC_AREA_ID" val="fe3e43b425654a458dcf650418795e54"/>
  <p:tag name="KSO_WM_UNIT_HIGHLIGHT" val="0"/>
  <p:tag name="KSO_WM_UNIT_COMPATIBLE" val="0"/>
  <p:tag name="KSO_WM_UNIT_DIAGRAM_ISNUMVISUAL" val="0"/>
  <p:tag name="KSO_WM_UNIT_DIAGRAM_ISREFERUNIT" val="0"/>
  <p:tag name="KSO_WM_UNIT_ID" val="diagram20214793_1*i*2"/>
  <p:tag name="KSO_WM_TEMPLATE_CATEGORY" val="diagram"/>
  <p:tag name="KSO_WM_TEMPLATE_INDEX" val="20214793"/>
  <p:tag name="KSO_WM_UNIT_LAYERLEVEL" val="1"/>
  <p:tag name="KSO_WM_TAG_VERSION" val="1.0"/>
  <p:tag name="KSO_WM_BEAUTIFY_FLAG" val="#wm#"/>
  <p:tag name="KSO_WM_UNIT_TYPE" val="i"/>
  <p:tag name="KSO_WM_UNIT_INDEX" val="2"/>
  <p:tag name="KSO_WM_UNIT_DECORATE_INFO" val="{&quot;ReferentInfo&quot;:{&quot;Id&quot;:&quot;slide&quot;,&quot;X&quot;:{&quot;Pos&quot;:2},&quot;Y&quot;:{&quot;Pos&quot;:0}},&quot;DecorateInfoX&quot;:{&quot;Pos&quot;:2,&quot;IsAbs&quot;:true},&quot;DecorateInfoY&quot;:{&quot;Pos&quot;:2,&quot;IsAbs&quot;:true},&quot;DecorateInfoW&quot;:{&quot;IsAbs&quot;:true},&quot;DecorateInfoH&quot;:{&quot;IsAbs&quot;:true},&quot;whChangeMode&quot;:0}"/>
  <p:tag name="KSO_WM_CHIP_GROUPID" val="5f292d6b45e1f15ec24fb531"/>
  <p:tag name="KSO_WM_CHIP_XID" val="5f29595445e1f15ec24fd3d9"/>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0"/>
  <p:tag name="KSO_WM_TEMPLATE_ASSEMBLE_XID" val="5f9fd11a58547e52881a9829"/>
  <p:tag name="KSO_WM_TEMPLATE_ASSEMBLE_GROUPID" val="5f9fd11a58547e52881a9829"/>
</p:tagLst>
</file>

<file path=ppt/tags/tag165.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14793_1*a*1"/>
  <p:tag name="KSO_WM_TEMPLATE_CATEGORY" val="diagram"/>
  <p:tag name="KSO_WM_TEMPLATE_INDEX" val="2021479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91e019e4117e402ab8abffe9322cbb88"/>
  <p:tag name="KSO_WM_UNIT_DECORATE_INFO" val=""/>
  <p:tag name="KSO_WM_UNIT_SM_LIMIT_TYPE" val=""/>
  <p:tag name="KSO_WM_CHIP_FILLAREA_FILL_RULE" val="{&quot;fill_align&quot;:&quot;lm&quot;,&quot;fill_mode&quot;:&quot;full&quot;,&quot;sacle_strategy&quot;:&quot;smart&quot;}"/>
  <p:tag name="KSO_WM_ASSEMBLE_CHIP_INDEX" val="bcf9a2b7a53c449492eb18065bc62c66"/>
  <p:tag name="KSO_WM_UNIT_TEXT_FILL_FORE_SCHEMECOLOR_INDEX_BRIGHTNESS" val="0"/>
  <p:tag name="KSO_WM_UNIT_TEXT_FILL_FORE_SCHEMECOLOR_INDEX" val="13"/>
  <p:tag name="KSO_WM_UNIT_TEXT_FILL_TYPE" val="1"/>
  <p:tag name="KSO_WM_TEMPLATE_ASSEMBLE_XID" val="5f9fd11a58547e52881a9829"/>
  <p:tag name="KSO_WM_TEMPLATE_ASSEMBLE_GROUPID" val="5f9fd11a58547e52881a9829"/>
</p:tagLst>
</file>

<file path=ppt/tags/tag166.xml><?xml version="1.0" encoding="utf-8"?>
<p:tagLst xmlns:a="http://schemas.openxmlformats.org/drawingml/2006/main" xmlns:r="http://schemas.openxmlformats.org/officeDocument/2006/relationships" xmlns:p="http://schemas.openxmlformats.org/presentationml/2006/main">
  <p:tag name="KSO_WM_UNIT_VALUE" val="1100*1692"/>
  <p:tag name="KSO_WM_UNIT_HIGHLIGHT" val="0"/>
  <p:tag name="KSO_WM_UNIT_COMPATIBLE" val="0"/>
  <p:tag name="KSO_WM_UNIT_DIAGRAM_ISNUMVISUAL" val="0"/>
  <p:tag name="KSO_WM_UNIT_DIAGRAM_ISREFERUNIT" val="0"/>
  <p:tag name="KSO_WM_UNIT_TYPE" val="d"/>
  <p:tag name="KSO_WM_UNIT_INDEX" val="1"/>
  <p:tag name="KSO_WM_UNIT_ID" val="diagram20214793_1*d*1"/>
  <p:tag name="KSO_WM_TEMPLATE_CATEGORY" val="diagram"/>
  <p:tag name="KSO_WM_TEMPLATE_INDEX" val="20214793"/>
  <p:tag name="KSO_WM_UNIT_LAYERLEVEL" val="1"/>
  <p:tag name="KSO_WM_TAG_VERSION" val="1.0"/>
  <p:tag name="KSO_WM_BEAUTIFY_FLAG" val="#wm#"/>
  <p:tag name="KSO_WM_CHIP_GROUPID" val="5e7310da9a230a26b9e88a19"/>
  <p:tag name="KSO_WM_CHIP_XID" val="5e7310da9a230a26b9e88a1a"/>
  <p:tag name="KSO_WM_UNIT_DEC_AREA_ID" val="b6d9593fd9ea4783bd1ee101e391f9ce"/>
  <p:tag name="KSO_WM_UNIT_DECORATE_INFO" val=""/>
  <p:tag name="KSO_WM_UNIT_SM_LIMIT_TYPE" val=""/>
  <p:tag name="KSO_WM_CHIP_FILLAREA_FILL_RULE" val="{&quot;fill_align&quot;:&quot;cm&quot;,&quot;fill_mode&quot;:&quot;full&quot;,&quot;sacle_strategy&quot;:&quot;smart&quot;}"/>
  <p:tag name="KSO_WM_ASSEMBLE_CHIP_INDEX" val="fa74c39ff2f0485ab74b9d64e264af7d"/>
  <p:tag name="KSO_WM_UNIT_PLACING_PICTURE" val="fa74c39ff2f0485ab74b9d64e264af7d"/>
  <p:tag name="KSO_WM_TEMPLATE_ASSEMBLE_XID" val="5f9fd11a58547e52881a9829"/>
  <p:tag name="KSO_WM_TEMPLATE_ASSEMBLE_GROUPID" val="5f9fd11a58547e52881a9829"/>
  <p:tag name="REFSHAPE" val="-2018113076"/>
</p:tagLst>
</file>

<file path=ppt/tags/tag167.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4793_1*f*1"/>
  <p:tag name="KSO_WM_TEMPLATE_CATEGORY" val="diagram"/>
  <p:tag name="KSO_WM_TEMPLATE_INDEX" val="20214793"/>
  <p:tag name="KSO_WM_UNIT_LAYERLEVEL" val="1"/>
  <p:tag name="KSO_WM_TAG_VERSION" val="1.0"/>
  <p:tag name="KSO_WM_BEAUTIFY_FLAG" val="#wm#"/>
  <p:tag name="KSO_WM_UNIT_DEFAULT_FONT" val="14;20;2"/>
  <p:tag name="KSO_WM_UNIT_BLOCK" val="0"/>
  <p:tag name="KSO_WM_UNIT_VALUE" val="120"/>
  <p:tag name="KSO_WM_UNIT_SHOW_EDIT_AREA_INDICATION" val="1"/>
  <p:tag name="KSO_WM_CHIP_GROUPID" val="5e6b05596848fb12bee65ac8"/>
  <p:tag name="KSO_WM_CHIP_XID" val="5e6b05596848fb12bee65aca"/>
  <p:tag name="KSO_WM_UNIT_DEC_AREA_ID" val="7af3cd9a0b314cb38769b277693bba55"/>
  <p:tag name="KSO_WM_UNIT_DECORATE_INFO" val=""/>
  <p:tag name="KSO_WM_UNIT_SM_LIMIT_TYPE" val=""/>
  <p:tag name="KSO_WM_CHIP_FILLAREA_FILL_RULE" val="{&quot;fill_align&quot;:&quot;cm&quot;,&quot;fill_mode&quot;:&quot;full&quot;,&quot;sacle_strategy&quot;:&quot;smart&quot;}"/>
  <p:tag name="KSO_WM_ASSEMBLE_CHIP_INDEX" val="e3178b04064048d9b31cee441aa45578"/>
  <p:tag name="KSO_WM_UNIT_TEXT_FILL_FORE_SCHEMECOLOR_INDEX_BRIGHTNESS" val="0.25"/>
  <p:tag name="KSO_WM_UNIT_TEXT_FILL_FORE_SCHEMECOLOR_INDEX" val="13"/>
  <p:tag name="KSO_WM_UNIT_TEXT_FILL_TYPE" val="1"/>
  <p:tag name="KSO_WM_TEMPLATE_ASSEMBLE_XID" val="5f9fd11a58547e52881a9829"/>
  <p:tag name="KSO_WM_TEMPLATE_ASSEMBLE_GROUPID" val="5f9fd11a58547e52881a9829"/>
</p:tagLst>
</file>

<file path=ppt/tags/tag168.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1"/>
  <p:tag name="KSO_WM_UNIT_DEC_AREA_ID" val="32b29051827442c09f0420e7eed27076"/>
  <p:tag name="KSO_WM_UNIT_HIGHLIGHT" val="0"/>
  <p:tag name="KSO_WM_UNIT_COMPATIBLE" val="0"/>
  <p:tag name="KSO_WM_UNIT_DIAGRAM_ISNUMVISUAL" val="0"/>
  <p:tag name="KSO_WM_UNIT_DIAGRAM_ISREFERUNIT" val="0"/>
  <p:tag name="KSO_WM_UNIT_ID" val="diagram20214793_1*i*3"/>
  <p:tag name="KSO_WM_TEMPLATE_CATEGORY" val="diagram"/>
  <p:tag name="KSO_WM_TEMPLATE_INDEX" val="20214793"/>
  <p:tag name="KSO_WM_UNIT_LAYERLEVEL" val="1"/>
  <p:tag name="KSO_WM_TAG_VERSION" val="1.0"/>
  <p:tag name="KSO_WM_BEAUTIFY_FLAG" val="#wm#"/>
  <p:tag name="KSO_WM_UNIT_TYPE" val="i"/>
  <p:tag name="KSO_WM_UNIT_INDEX" val="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292d6b45e1f15ec24fb531"/>
  <p:tag name="KSO_WM_CHIP_XID" val="5f29595445e1f15ec24fd3d9"/>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8"/>
  <p:tag name="KSO_WM_TEMPLATE_ASSEMBLE_XID" val="5f9fd11a58547e52881a9829"/>
  <p:tag name="KSO_WM_TEMPLATE_ASSEMBLE_GROUPID" val="5f9fd11a58547e52881a9829"/>
</p:tagLst>
</file>

<file path=ppt/tags/tag16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12911"/>
  <p:tag name="KSO_WM_SLIDE_ID" val="diagram20212911_1"/>
  <p:tag name="KSO_WM_SLIDE_TYPE" val="text"/>
  <p:tag name="KSO_WM_SLIDE_SUBTYPE" val="picTxt"/>
  <p:tag name="KSO_WM_SLIDE_ITEM_CNT" val="0"/>
  <p:tag name="KSO_WM_SLIDE_INDEX" val="1"/>
  <p:tag name="KSO_WM_SLIDE_SIZE" val="900*540"/>
  <p:tag name="KSO_WM_SLIDE_POSITION" val="0*0"/>
  <p:tag name="KSO_WM_TAG_VERSION" val="1.0"/>
  <p:tag name="KSO_WM_SLIDE_LAYOUT" val="a_d_f"/>
  <p:tag name="KSO_WM_SLIDE_LAYOUT_CNT" val="1_1_1"/>
  <p:tag name="KSO_WM_SLIDE_CONSTRAINT" val="%7b%22slideConstraint%22%3a%7b%22seriesAreas%22%3a%5b%5d%2c%22singleAreas%22%3a%5b%7b%22shapes%22%3a%5b2%5d%2c%22serialConstraintIndex%22%3a-1%2c%22areatextmark%22%3a0%2c%22pictureprocessmark%22%3a0%7d%5d%7d%7d"/>
  <p:tag name="KSO_WM_SLIDE_COLORSCHEME_VERSION" val="3.2"/>
  <p:tag name="KSO_WM_TEMPLATE_SUBCATEGORY" val="21"/>
  <p:tag name="KSO_WM_TEMPLATE_MASTER_TYPE" val="0"/>
  <p:tag name="KSO_WM_TEMPLATE_COLOR_TYPE" val="1"/>
  <p:tag name="KSO_WM_SLIDE_BACKGROUND" val="[&quot;leftRight&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b&quot;,&quot;text_direction&quot;:&quot;horizontal&quot;,&quot;support_big_font&quot;:false,&quot;fill_id&quot;:&quot;dd1f5506935949d784ddd5b5369b6417&quot;,&quot;fill_align&quot;:&quot;lb&quot;,&quot;chip_types&quot;:[&quot;text&quot;,&quot;header&quot;]},{&quot;text_align&quot;:&quot;lt&quot;,&quot;text_direction&quot;:&quot;horizontal&quot;,&quot;support_big_font&quot;:false,&quot;fill_id&quot;:&quot;1e004a9bdb3149f58cb257a9f321ee51&quot;,&quot;fill_align&quot;:&quot;lt&quot;,&quot;chip_types&quot;:[&quot;text&quot;]},{&quot;text_align&quot;:&quot;lm&quot;,&quot;text_direction&quot;:&quot;horizontal&quot;,&quot;support_features&quot;:[&quot;collage&quot;,&quot;carousel&quot;],&quot;support_big_font&quot;:false,&quot;fill_id&quot;:&quot;e312565897ad4d34a2619bd4a256236c&quot;,&quot;fill_align&quot;:&quot;cm&quot;,&quot;chip_types&quot;:[&quot;diagram&quot;,&quot;pictext&quot;,&quot;text&quot;,&quot;picture&quot;,&quot;chart&quot;,&quot;table&quot;,&quot;video&quot;]}]]"/>
  <p:tag name="KSO_WM_CHIP_XID" val="5f6ca3ae7b7ee298d4025fbb"/>
  <p:tag name="FIXED_XID_TMP" val="5f5ee1ca4d6848d78f644aeb"/>
  <p:tag name="KSO_WM_CHIP_GROUPID" val="5f6ca3ae7b7ee298d4025fba"/>
  <p:tag name="KSO_WM_SLIDE_BK_DARK_LIGHT" val="2"/>
  <p:tag name="KSO_WM_SLIDE_BACKGROUND_TYPE" val="leftRight"/>
  <p:tag name="KSO_WM_SLIDE_SUPPORT_FEATURE_TYPE" val="3"/>
  <p:tag name="KSO_WM_TEMPLATE_ASSEMBLE_XID" val="5f6df3560ff15d9a40e850c9"/>
  <p:tag name="KSO_WM_TEMPLATE_ASSEMBLE_GROUPID" val="5f6df3560ff15d9a40e850c9"/>
  <p:tag name="KSO_WM_SLIDE_LAYOUT_INFO" val="{&quot;direction&quot;:1,&quot;id&quot;:&quot;2020-09-25T21:40:45&quot;,&quot;maxSize&quot;:{&quot;size1&quot;:49.999643227444416},&quot;minSize&quot;:{&quot;size1&quot;:37.499643227444416},&quot;normalSize&quot;:{&quot;size1&quot;:37.999643227444416},&quot;subLayout&quot;:[{&quot;backgroundInfo&quot;:[{&quot;bottom&quot;:0,&quot;bottomAbs&quot;:false,&quot;left&quot;:0,&quot;leftAbs&quot;:false,&quot;right&quot;:0,&quot;rightAbs&quot;:false,&quot;top&quot;:0,&quot;topAbs&quot;:false,&quot;type&quot;:&quot;leftRight&quot;}],&quot;id&quot;:&quot;2020-09-25T21:40:45&quot;,&quot;maxSize&quot;:{&quot;size1&quot;:46.700000000000003},&quot;minSize&quot;:{&quot;size1&quot;:35.600000000000001},&quot;normalSize&quot;:{&quot;size1&quot;:42.399999999999999},&quot;subLayout&quot;:[{&quot;id&quot;:&quot;2020-09-25T21:40:45&quot;,&quot;margin&quot;:{&quot;bottom&quot;:0.026000002399086952,&quot;left&quot;:2.1170001029968262,&quot;right&quot;:2.1170001029968262,&quot;top&quot;:4.6570000648498535},&quot;type&quot;:0},{&quot;id&quot;:&quot;2020-09-25T21:40:45&quot;,&quot;margin&quot;:{&quot;bottom&quot;:5.5029997825622559,&quot;left&quot;:2.1170001029968262,&quot;right&quot;:2.1170001029968262,&quot;top&quot;:0.81999999284744263},&quot;type&quot;:0}],&quot;type&quot;:0},{&quot;id&quot;:&quot;2020-09-25T21:40:45&quot;,&quot;margin&quot;:{&quot;bottom&quot;:1.6929999589920044,&quot;left&quot;:1.6929999589920044,&quot;right&quot;:1.6929999589920044,&quot;top&quot;:1.6929999589920044},&quot;type&quot;:0}],&quot;type&quot;:0}"/>
  <p:tag name="KSO_WM_CHIP_DECFILLPROP" val="[]"/>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2911_1*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12911"/>
  <p:tag name="KSO_WM_UNIT_VALUE" val="650"/>
  <p:tag name="KSO_WM_TEMPLATE_ASSEMBLE_XID" val="5f6df3560ff15d9a40e850c9"/>
  <p:tag name="KSO_WM_TEMPLATE_ASSEMBLE_GROUPID" val="5f6df3560ff15d9a40e850c9"/>
</p:tagLst>
</file>

<file path=ppt/tags/tag1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2911_1*i*2"/>
  <p:tag name="KSO_WM_TEMPLATE_CATEGORY" val="diagram"/>
  <p:tag name="KSO_WM_TEMPLATE_INDEX" val="20212911"/>
  <p:tag name="KSO_WM_UNIT_LAYERLEVEL" val="1"/>
  <p:tag name="KSO_WM_TAG_VERSION" val="1.0"/>
  <p:tag name="KSO_WM_BEAUTIFY_FLAG" val="#wm#"/>
  <p:tag name="KSO_WM_UNIT_BLOCK" val="0"/>
  <p:tag name="KSO_WM_UNIT_SM_LIMIT_TYPE" val="1"/>
  <p:tag name="KSO_WM_UNIT_DEC_AREA_ID" val="87b29056aa3e4ed2b7f1000c3229b2b1"/>
  <p:tag name="KSO_WM_UNIT_DECORATE_INFO" val="{&quot;ReferentInfo&quot;:{&quot;Id&quot;:&quot;slide&quot;,&quot;X&quot;:{&quot;Pos&quot;:0},&quot;Y&quot;:{&quot;Pos&quot;:0}},&quot;DecorateInfoX&quot;:{&quot;Pos&quot;:0,&quot;IsAbs&quot;:true},&quot;DecorateInfoY&quot;:{&quot;Pos&quot;:2,&quot;IsAbs&quot;:true},&quot;DecorateInfoW&quot;:{&quot;IsAbs&quot;:true},&quot;DecorateInfoH&quot;:{&quot;IsAbs&quot;:true},&quot;whChangeMode&quot;:0}"/>
  <p:tag name="KSO_WM_CHIP_GROUPID" val="5f6ca3ae7b7ee298d4025fba"/>
  <p:tag name="KSO_WM_CHIP_XID" val="5f6ca3ae7b7ee298d4025fbb"/>
  <p:tag name="KSO_WM_UNIT_LINE_FORE_SCHEMECOLOR_INDEX_BRIGHTNESS" val="0"/>
  <p:tag name="KSO_WM_UNIT_LINE_FORE_SCHEMECOLOR_INDEX" val="16"/>
  <p:tag name="KSO_WM_UNIT_LINE_FILL_TYPE" val="2"/>
  <p:tag name="KSO_WM_TEMPLATE_ASSEMBLE_XID" val="5f6df3560ff15d9a40e850c9"/>
  <p:tag name="KSO_WM_TEMPLATE_ASSEMBLE_GROUPID" val="5f6df3560ff15d9a40e850c9"/>
</p:tagLst>
</file>

<file path=ppt/tags/tag172.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diagram20212911_1*a*1"/>
  <p:tag name="KSO_WM_TEMPLATE_CATEGORY" val="diagram"/>
  <p:tag name="KSO_WM_TEMPLATE_INDEX" val="20212911"/>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2052509812b34e98b6731270c8b949c1"/>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fb0d1639358476199f9bcf78e173f8e"/>
  <p:tag name="KSO_WM_UNIT_TEXT_FILL_FORE_SCHEMECOLOR_INDEX_BRIGHTNESS" val="0"/>
  <p:tag name="KSO_WM_UNIT_TEXT_FILL_FORE_SCHEMECOLOR_INDEX" val="13"/>
  <p:tag name="KSO_WM_UNIT_TEXT_FILL_TYPE" val="1"/>
  <p:tag name="KSO_WM_TEMPLATE_ASSEMBLE_XID" val="5f6df3560ff15d9a40e850c9"/>
  <p:tag name="KSO_WM_TEMPLATE_ASSEMBLE_GROUPID" val="5f6df3560ff15d9a40e850c9"/>
</p:tagLst>
</file>

<file path=ppt/tags/tag173.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请尽量言简意赅的阐述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911_1*f*1"/>
  <p:tag name="KSO_WM_TEMPLATE_CATEGORY" val="diagram"/>
  <p:tag name="KSO_WM_TEMPLATE_INDEX" val="20212911"/>
  <p:tag name="KSO_WM_UNIT_LAYERLEVEL" val="1"/>
  <p:tag name="KSO_WM_TAG_VERSION" val="1.0"/>
  <p:tag name="KSO_WM_BEAUTIFY_FLAG" val="#wm#"/>
  <p:tag name="KSO_WM_UNIT_DEFAULT_FONT" val="14;20;2"/>
  <p:tag name="KSO_WM_UNIT_BLOCK" val="0"/>
  <p:tag name="KSO_WM_UNIT_VALUE" val="54"/>
  <p:tag name="KSO_WM_UNIT_SHOW_EDIT_AREA_INDICATION" val="1"/>
  <p:tag name="KSO_WM_CHIP_GROUPID" val="5e6b05596848fb12bee65ac8"/>
  <p:tag name="KSO_WM_CHIP_XID" val="5e6b05596848fb12bee65aca"/>
  <p:tag name="KSO_WM_UNIT_DEC_AREA_ID" val="a8b3e042fb954534b737b7b10c9a631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cf5ceb633f3f4cfab659de84151557d0"/>
  <p:tag name="KSO_WM_UNIT_TEXT_FILL_FORE_SCHEMECOLOR_INDEX_BRIGHTNESS" val="0.25"/>
  <p:tag name="KSO_WM_UNIT_TEXT_FILL_FORE_SCHEMECOLOR_INDEX" val="13"/>
  <p:tag name="KSO_WM_UNIT_TEXT_FILL_TYPE" val="1"/>
  <p:tag name="KSO_WM_TEMPLATE_ASSEMBLE_XID" val="5f6df3560ff15d9a40e850c9"/>
  <p:tag name="KSO_WM_TEMPLATE_ASSEMBLE_GROUPID" val="5f6df3560ff15d9a40e850c9"/>
</p:tagLst>
</file>

<file path=ppt/tags/tag174.xml><?xml version="1.0" encoding="utf-8"?>
<p:tagLst xmlns:a="http://schemas.openxmlformats.org/drawingml/2006/main" xmlns:r="http://schemas.openxmlformats.org/officeDocument/2006/relationships" xmlns:p="http://schemas.openxmlformats.org/presentationml/2006/main">
  <p:tag name="KSO_WM_UNIT_VALUE" val="1354*1227"/>
  <p:tag name="KSO_WM_UNIT_HIGHLIGHT" val="0"/>
  <p:tag name="KSO_WM_UNIT_COMPATIBLE" val="0"/>
  <p:tag name="KSO_WM_UNIT_DIAGRAM_ISNUMVISUAL" val="0"/>
  <p:tag name="KSO_WM_UNIT_DIAGRAM_ISREFERUNIT" val="0"/>
  <p:tag name="KSO_WM_UNIT_TYPE" val="d"/>
  <p:tag name="KSO_WM_UNIT_INDEX" val="1"/>
  <p:tag name="KSO_WM_UNIT_ID" val="diagram20212911_1*d*1"/>
  <p:tag name="KSO_WM_TEMPLATE_CATEGORY" val="diagram"/>
  <p:tag name="KSO_WM_TEMPLATE_INDEX" val="20212911"/>
  <p:tag name="KSO_WM_UNIT_LAYERLEVEL" val="1"/>
  <p:tag name="KSO_WM_TAG_VERSION" val="1.0"/>
  <p:tag name="KSO_WM_BEAUTIFY_FLAG" val="#wm#"/>
  <p:tag name="KSO_WM_CHIP_GROUPID" val="5e7310da9a230a26b9e88a19"/>
  <p:tag name="KSO_WM_CHIP_XID" val="5e7310da9a230a26b9e88a1a"/>
  <p:tag name="KSO_WM_UNIT_DEC_AREA_ID" val="ef7f153c7bb644019ac9042cdc9ae72c"/>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cm&quot;,&quot;fill_mode&quot;:&quot;full&quot;,&quot;sacle_strategy&quot;:&quot;smart&quot;}"/>
  <p:tag name="KSO_WM_ASSEMBLE_CHIP_INDEX" val="e905330f876f468c8833295430634a87"/>
  <p:tag name="KSO_WM_UNIT_PLACING_PICTURE" val="e905330f876f468c8833295430634a87"/>
  <p:tag name="KSO_WM_UNIT_SUPPORT_UNIT_TYPE" val="[&quot;l&quot;,&quot;m&quot;,&quot;n&quot;,&quot;o&quot;,&quot;p&quot;,&quot;q&quot;,&quot;r&quot;,&quot;δ&quot;,&quot;ε&quot;,&quot;ζ&quot;,&quot;η&quot;,&quot;d&quot;,&quot;α&quot;,&quot;β&quot;,&quot;θ&quot;]"/>
  <p:tag name="KSO_WM_TEMPLATE_ASSEMBLE_XID" val="5f6df3560ff15d9a40e850c9"/>
  <p:tag name="KSO_WM_TEMPLATE_ASSEMBLE_GROUPID" val="5f6df3560ff15d9a40e850c9"/>
  <p:tag name="REFSHAPE" val="1780027276"/>
</p:tagLst>
</file>

<file path=ppt/tags/tag17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194877"/>
  <p:tag name="KSO_WM_SLIDE_ID" val="diagram20194877_1"/>
  <p:tag name="KSO_WM_TEMPLATE_SUBCATEGORY" val="6"/>
  <p:tag name="KSO_WM_SLIDE_TYPE" val="text"/>
  <p:tag name="KSO_WM_SLIDE_SUBTYPE" val="picTxt"/>
  <p:tag name="KSO_WM_SLIDE_ITEM_CNT" val="1"/>
  <p:tag name="KSO_WM_SLIDE_INDEX" val="1"/>
  <p:tag name="KSO_WM_SLIDE_SIZE" val="854.5*443.095"/>
  <p:tag name="KSO_WM_SLIDE_POSITION" val="52.75*56.15"/>
  <p:tag name="KSO_WM_DIAGRAM_GROUP_CODE" val="ζ1-1"/>
  <p:tag name="KSO_WM_SLIDE_DIAGTYPE" val="ζ"/>
  <p:tag name="KSO_WM_TAG_VERSION" val="1.0"/>
  <p:tag name="KSO_WM_SLIDE_LAYOUT" val="a_d_h_ζ"/>
  <p:tag name="KSO_WM_SLIDE_LAYOUT_CNT" val="1_1_1_1"/>
</p:tagLst>
</file>

<file path=ppt/tags/tag1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1"/>
  <p:tag name="KSO_WM_UNIT_ID" val="diagram20194877_1*i*1"/>
  <p:tag name="KSO_WM_TEMPLATE_CATEGORY" val="diagram"/>
  <p:tag name="KSO_WM_TEMPLATE_INDEX" val="20194877"/>
  <p:tag name="KSO_WM_UNIT_LAYERLEVEL" val="1"/>
  <p:tag name="KSO_WM_TAG_VERSION" val="1.0"/>
  <p:tag name="KSO_WM_BEAUTIFY_FLAG" val="#wm#"/>
  <p:tag name="KSO_WM_UNIT_FILL_FORE_SCHEMECOLOR_INDEX" val="14"/>
  <p:tag name="KSO_WM_UNIT_FILL_TYPE" val="1"/>
  <p:tag name="KSO_WM_UNIT_TEXT_FILL_FORE_SCHEMECOLOR_INDEX" val="14"/>
  <p:tag name="KSO_WM_UNIT_TEXT_FILL_TYPE" val="1"/>
  <p:tag name="KSO_WM_UNIT_USESOURCEFORMAT_APPLY" val="1"/>
</p:tagLst>
</file>

<file path=ppt/tags/tag1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2"/>
  <p:tag name="KSO_WM_UNIT_ID" val="diagram20194877_1*i*2"/>
  <p:tag name="KSO_WM_TEMPLATE_CATEGORY" val="diagram"/>
  <p:tag name="KSO_WM_TEMPLATE_INDEX" val="20194877"/>
  <p:tag name="KSO_WM_UNIT_LAYERLEVEL" val="1"/>
  <p:tag name="KSO_WM_TAG_VERSION" val="1.0"/>
  <p:tag name="KSO_WM_BEAUTIFY_FLAG" val="#wm#"/>
  <p:tag name="KSO_WM_UNIT_FILL_FORE_SCHEMECOLOR_INDEX" val="14"/>
  <p:tag name="KSO_WM_UNIT_FILL_TYPE" val="1"/>
  <p:tag name="KSO_WM_UNIT_TEXT_FILL_FORE_SCHEMECOLOR_INDEX" val="14"/>
  <p:tag name="KSO_WM_UNIT_TEXT_FILL_TYPE" val="1"/>
  <p:tag name="KSO_WM_UNIT_USESOURCEFORMAT_APPLY" val="1"/>
</p:tagLst>
</file>

<file path=ppt/tags/tag1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3"/>
  <p:tag name="KSO_WM_UNIT_ID" val="diagram20194877_1*i*3"/>
  <p:tag name="KSO_WM_TEMPLATE_CATEGORY" val="diagram"/>
  <p:tag name="KSO_WM_TEMPLATE_INDEX" val="20194877"/>
  <p:tag name="KSO_WM_UNIT_LAYERLEVEL" val="1"/>
  <p:tag name="KSO_WM_TAG_VERSION" val="1.0"/>
  <p:tag name="KSO_WM_BEAUTIFY_FLAG" val="#wm#"/>
  <p:tag name="KSO_WM_UNIT_TEXT_FILL_FORE_SCHEMECOLOR_INDEX" val="2"/>
  <p:tag name="KSO_WM_UNIT_TEXT_FILL_TYPE" val="1"/>
  <p:tag name="KSO_WM_UNIT_USESOURCEFORMAT_APPLY" val="1"/>
</p:tagLst>
</file>

<file path=ppt/tags/tag1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4"/>
  <p:tag name="KSO_WM_UNIT_ID" val="diagram20194877_1*i*4"/>
  <p:tag name="KSO_WM_TEMPLATE_CATEGORY" val="diagram"/>
  <p:tag name="KSO_WM_TEMPLATE_INDEX" val="20194877"/>
  <p:tag name="KSO_WM_UNIT_LAYERLEVEL" val="1"/>
  <p:tag name="KSO_WM_TAG_VERSION" val="1.0"/>
  <p:tag name="KSO_WM_BEAUTIFY_FLAG" val="#wm#"/>
  <p:tag name="KSO_WM_UNIT_FILL_FORE_SCHEMECOLOR_INDEX" val="14"/>
  <p:tag name="KSO_WM_UNIT_FILL_TYPE" val="1"/>
  <p:tag name="KSO_WM_UNIT_TEXT_FILL_FORE_SCHEMECOLOR_INDEX" val="14"/>
  <p:tag name="KSO_WM_UNIT_TEXT_FILL_TYPE" val="1"/>
  <p:tag name="KSO_WM_UNIT_USESOURCEFORMAT_APPLY" val="1"/>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0.xml><?xml version="1.0" encoding="utf-8"?>
<p:tagLst xmlns:a="http://schemas.openxmlformats.org/drawingml/2006/main" xmlns:r="http://schemas.openxmlformats.org/officeDocument/2006/relationships" xmlns:p="http://schemas.openxmlformats.org/presentationml/2006/main">
  <p:tag name="KSO_WM_UNIT_TEXT_PART_ID_V2" val="d-4-1"/>
  <p:tag name="KSO_WM_UNIT_TEXT_PART_ID" val="4-b"/>
  <p:tag name="KSO_WM_UNIT_TEXT_PART_SIZE" val="84.88*854.5"/>
  <p:tag name="KSO_WM_UNIT_NOCLEAR" val="0"/>
  <p:tag name="KSO_WM_UNIT_VALUE" val="156"/>
  <p:tag name="KSO_WM_UNIT_HIGHLIGHT" val="0"/>
  <p:tag name="KSO_WM_UNIT_COMPATIBLE" val="0"/>
  <p:tag name="KSO_WM_UNIT_DIAGRAM_ISNUMVISUAL" val="0"/>
  <p:tag name="KSO_WM_UNIT_DIAGRAM_ISREFERUNIT" val="0"/>
  <p:tag name="KSO_WM_DIAGRAM_GROUP_CODE" val="ζ1-1"/>
  <p:tag name="KSO_WM_UNIT_TYPE" val="h_f"/>
  <p:tag name="KSO_WM_UNIT_INDEX" val="1_1"/>
  <p:tag name="KSO_WM_UNIT_ID" val="diagram20194877_1*h_f*1_1"/>
  <p:tag name="KSO_WM_TEMPLATE_CATEGORY" val="diagram"/>
  <p:tag name="KSO_WM_TEMPLATE_INDEX" val="20194877"/>
  <p:tag name="KSO_WM_UNIT_LAYERLEVEL" val="1_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即便信息错综复杂，需要用更多的文字来表述，也请您尽可能提炼思想的精髓，恰如其分的表达观点，往往事半功倍。"/>
  <p:tag name="KSO_WM_UNIT_TEXT_FILL_FORE_SCHEMECOLOR_INDEX" val="13"/>
  <p:tag name="KSO_WM_UNIT_TEXT_FILL_TYPE" val="1"/>
  <p:tag name="KSO_WM_UNIT_USESOURCEFORMAT_APPLY" val="1"/>
</p:tagLst>
</file>

<file path=ppt/tags/tag1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6"/>
  <p:tag name="KSO_WM_UNIT_ID" val="diagram20194877_1*i*6"/>
  <p:tag name="KSO_WM_TEMPLATE_CATEGORY" val="diagram"/>
  <p:tag name="KSO_WM_TEMPLATE_INDEX" val="20194877"/>
  <p:tag name="KSO_WM_UNIT_LAYERLEVEL" val="1"/>
  <p:tag name="KSO_WM_TAG_VERSION" val="1.0"/>
  <p:tag name="KSO_WM_BEAUTIFY_FLAG" val="#wm#"/>
  <p:tag name="KSO_WM_UNIT_FILL_FORE_SCHEMECOLOR_INDEX" val="14"/>
  <p:tag name="KSO_WM_UNIT_FILL_TYPE" val="1"/>
  <p:tag name="KSO_WM_UNIT_USESOURCEFORMAT_APPLY" val="1"/>
</p:tagLst>
</file>

<file path=ppt/tags/tag182.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5-X"/>
  <p:tag name="KSO_WM_UNIT_TEXT_PART_SIZE" val="92.4*403"/>
  <p:tag name="KSO_WM_UNIT_NOCLEAR" val="0"/>
  <p:tag name="KSO_WM_UNIT_VALUE" val="26"/>
  <p:tag name="KSO_WM_UNIT_HIGHLIGHT" val="0"/>
  <p:tag name="KSO_WM_UNIT_COMPATIBLE" val="0"/>
  <p:tag name="KSO_WM_UNIT_DIAGRAM_ISNUMVISUAL" val="0"/>
  <p:tag name="KSO_WM_UNIT_DIAGRAM_ISREFERUNIT" val="0"/>
  <p:tag name="KSO_WM_DIAGRAM_GROUP_CODE" val="ζ1-1"/>
  <p:tag name="KSO_WM_UNIT_TYPE" val="a"/>
  <p:tag name="KSO_WM_UNIT_INDEX" val="1"/>
  <p:tag name="KSO_WM_UNIT_ID" val="diagram20194877_1*a*1"/>
  <p:tag name="KSO_WM_TEMPLATE_CATEGORY" val="diagram"/>
  <p:tag name="KSO_WM_TEMPLATE_INDEX" val="20194877"/>
  <p:tag name="KSO_WM_UNIT_LAYERLEVEL" val="1"/>
  <p:tag name="KSO_WM_TAG_VERSION" val="1.0"/>
  <p:tag name="KSO_WM_BEAUTIFY_FLAG" val="#wm#"/>
  <p:tag name="KSO_WM_UNIT_PRESET_TEXT" val="单击此处&#10;添加大标题内容"/>
  <p:tag name="KSO_WM_UNIT_TEXT_PART_ID_V2" val="a-2-1"/>
  <p:tag name="KSO_WM_UNIT_TEXT_FILL_FORE_SCHEMECOLOR_INDEX" val="13"/>
  <p:tag name="KSO_WM_UNIT_TEXT_FILL_TYPE" val="1"/>
  <p:tag name="KSO_WM_UNIT_USESOURCEFORMAT_APPLY" val="1"/>
</p:tagLst>
</file>

<file path=ppt/tags/tag1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7"/>
  <p:tag name="KSO_WM_UNIT_ID" val="diagram20194877_1*i*7"/>
  <p:tag name="KSO_WM_TEMPLATE_CATEGORY" val="diagram"/>
  <p:tag name="KSO_WM_TEMPLATE_INDEX" val="20194877"/>
  <p:tag name="KSO_WM_UNIT_LAYERLEVEL" val="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1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8"/>
  <p:tag name="KSO_WM_UNIT_ID" val="diagram20194877_1*i*8"/>
  <p:tag name="KSO_WM_TEMPLATE_CATEGORY" val="diagram"/>
  <p:tag name="KSO_WM_TEMPLATE_INDEX" val="20194877"/>
  <p:tag name="KSO_WM_UNIT_LAYERLEVEL" val="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185.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TEMPLATE_THUMBS_INDEX" val="1、6、10、14、20、26、27、28、29、31"/>
  <p:tag name="KSO_WM_SLIDE_ID" val="diagram20190746_1"/>
  <p:tag name="KSO_WM_SLIDE_TYPE" val="text"/>
  <p:tag name="KSO_WM_SLIDE_SUBTYPE" val="picTxt"/>
  <p:tag name="KSO_WM_SLIDE_ITEM_CNT" val="0"/>
  <p:tag name="KSO_WM_SLIDE_INDEX" val="1"/>
  <p:tag name="KSO_WM_SLIDE_SIZE" val="644.505*251.561"/>
  <p:tag name="KSO_WM_SLIDE_POSITION" val="275.895*215.119"/>
  <p:tag name="KSO_WM_TAG_VERSION" val="1.0"/>
  <p:tag name="KSO_WM_BEAUTIFY_FLAG" val="#wm#"/>
  <p:tag name="KSO_WM_TEMPLATE_CATEGORY" val="diagram"/>
  <p:tag name="KSO_WM_TEMPLATE_INDEX" val="20190746"/>
  <p:tag name="KSO_WM_SLIDE_LAYOUT" val="a_d_h"/>
  <p:tag name="KSO_WM_SLIDE_LAYOUT_CNT" val="1_1_2"/>
  <p:tag name="KSO_WM_SLIDE_COLORSCHEME_VERSION" val="3.2"/>
  <p:tag name="KSO_WM_SLIDE_CONSTRAINT" val="%7b%22slideConstraint%22%3a%7b%22seriesAreas%22%3a%5b%5d%2c%22singleAreas%22%3a%5b%7b%22shapes%22%3a%5b7%5d%2c%22serialConstraintIndex%22%3a-1%2c%22areatextmark%22%3a0%2c%22pictureprocessmark%22%3a0%7d%5d%7d%7d"/>
  <p:tag name="KSO_WM_TEMPLATE_SUBCATEGORY" val="0"/>
</p:tagLst>
</file>

<file path=ppt/tags/tag1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0746_1*i*1"/>
  <p:tag name="KSO_WM_TEMPLATE_CATEGORY" val="diagram"/>
  <p:tag name="KSO_WM_TEMPLATE_INDEX" val="20190746"/>
  <p:tag name="KSO_WM_UNIT_LAYERLEVEL" val="1"/>
  <p:tag name="KSO_WM_TAG_VERSION" val="1.0"/>
  <p:tag name="KSO_WM_BEAUTIFY_FLAG" val="#wm#"/>
  <p:tag name="KSO_WM_UNIT_COLOR_SCHEME_SHAPE_ID" val="13"/>
  <p:tag name="KSO_WM_UNIT_COLOR_SCHEME_PARENT_PAGE" val="0_1"/>
  <p:tag name="KSO_WM_UNIT_ABSOLUTE_COLOR" val="1"/>
  <p:tag name="KSO_WM_UNIT_ADJUSTLAYOUT_ID" val="13"/>
</p:tagLst>
</file>

<file path=ppt/tags/tag187.xml><?xml version="1.0" encoding="utf-8"?>
<p:tagLst xmlns:a="http://schemas.openxmlformats.org/drawingml/2006/main" xmlns:r="http://schemas.openxmlformats.org/officeDocument/2006/relationships" xmlns:p="http://schemas.openxmlformats.org/presentationml/2006/main">
  <p:tag name="KSO_WM_UNIT_VALUE" val="664*885"/>
  <p:tag name="KSO_WM_UNIT_HIGHLIGHT" val="0"/>
  <p:tag name="KSO_WM_UNIT_COMPATIBLE" val="0"/>
  <p:tag name="KSO_WM_UNIT_DIAGRAM_ISNUMVISUAL" val="0"/>
  <p:tag name="KSO_WM_UNIT_DIAGRAM_ISREFERUNIT" val="0"/>
  <p:tag name="KSO_WM_UNIT_TYPE" val="d"/>
  <p:tag name="KSO_WM_UNIT_INDEX" val="1"/>
  <p:tag name="KSO_WM_UNIT_ID" val="diagram20190746_1*d*1"/>
  <p:tag name="KSO_WM_TEMPLATE_CATEGORY" val="diagram"/>
  <p:tag name="KSO_WM_TEMPLATE_INDEX" val="20190746"/>
  <p:tag name="KSO_WM_UNIT_LAYERLEVEL" val="1"/>
  <p:tag name="KSO_WM_TAG_VERSION" val="1.0"/>
  <p:tag name="KSO_WM_BEAUTIFY_FLAG" val="#wm#"/>
  <p:tag name="KSO_WM_UNIT_COLOR_SCHEME_SHAPE_ID" val="7"/>
  <p:tag name="KSO_WM_UNIT_COLOR_SCHEME_PARENT_PAGE" val="0_1"/>
  <p:tag name="KSO_WM_UNIT_ADJUSTLAYOUT_ID" val="7"/>
  <p:tag name="KSO_WM_UNIT_PICTURE_CLIP_FLAG" val="1"/>
</p:tagLst>
</file>

<file path=ppt/tags/tag1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0746_1*i*3"/>
  <p:tag name="KSO_WM_TEMPLATE_CATEGORY" val="diagram"/>
  <p:tag name="KSO_WM_TEMPLATE_INDEX" val="20190746"/>
  <p:tag name="KSO_WM_UNIT_LAYERLEVEL" val="1"/>
  <p:tag name="KSO_WM_TAG_VERSION" val="1.0"/>
  <p:tag name="KSO_WM_BEAUTIFY_FLAG" val="#wm#"/>
  <p:tag name="KSO_WM_UNIT_COLOR_SCHEME_SHAPE_ID" val="16"/>
  <p:tag name="KSO_WM_UNIT_COLOR_SCHEME_PARENT_PAGE" val="0_1"/>
  <p:tag name="KSO_WM_UNIT_ABSOLUTE_COLOR" val="1"/>
  <p:tag name="KSO_WM_UNIT_ADJUSTLAYOUT_ID" val="16"/>
</p:tagLst>
</file>

<file path=ppt/tags/tag1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0746_1*i*4"/>
  <p:tag name="KSO_WM_TEMPLATE_CATEGORY" val="diagram"/>
  <p:tag name="KSO_WM_TEMPLATE_INDEX" val="20190746"/>
  <p:tag name="KSO_WM_UNIT_LAYERLEVEL" val="1"/>
  <p:tag name="KSO_WM_TAG_VERSION" val="1.0"/>
  <p:tag name="KSO_WM_BEAUTIFY_FLAG" val="#wm#"/>
  <p:tag name="KSO_WM_UNIT_COLOR_SCHEME_SHAPE_ID" val="17"/>
  <p:tag name="KSO_WM_UNIT_COLOR_SCHEME_PARENT_PAGE" val="0_1"/>
  <p:tag name="KSO_WM_UNIT_ABSOLUTE_COLOR" val="1"/>
  <p:tag name="KSO_WM_UNIT_ADJUSTLAYOUT_ID" val="17"/>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a="http://schemas.openxmlformats.org/drawingml/2006/main" xmlns:r="http://schemas.openxmlformats.org/officeDocument/2006/relationships" xmlns:p="http://schemas.openxmlformats.org/presentationml/2006/main">
  <p:tag name="KSO_WM_UNIT_PRESET_TEXT" val="点击此处添加正文，文字是您思想的提炼，为了最终呈现发布的良好效果，请尽量言简意赅的阐述观点；根据需要可酌情增减文字，以便观者可以准确理解您所传达的信息。"/>
  <p:tag name="KSO_WM_UNIT_TEXT_PART_ID" val="3-b"/>
  <p:tag name="KSO_WM_UNIT_TEXT_PART_SIZE" val="84.88*644.5"/>
  <p:tag name="KSO_WM_UNIT_VALUE" val="117"/>
  <p:tag name="KSO_WM_UNIT_HIGHLIGHT" val="0"/>
  <p:tag name="KSO_WM_UNIT_COMPATIBLE" val="0"/>
  <p:tag name="KSO_WM_UNIT_DIAGRAM_ISNUMVISUAL" val="0"/>
  <p:tag name="KSO_WM_UNIT_DIAGRAM_ISREFERUNIT" val="0"/>
  <p:tag name="KSO_WM_UNIT_TYPE" val="h_f"/>
  <p:tag name="KSO_WM_UNIT_INDEX" val="2_1"/>
  <p:tag name="KSO_WM_UNIT_ID" val="diagram20190746_1*h_f*2_1"/>
  <p:tag name="KSO_WM_TEMPLATE_CATEGORY" val="diagram"/>
  <p:tag name="KSO_WM_TEMPLATE_INDEX" val="20190746"/>
  <p:tag name="KSO_WM_UNIT_LAYERLEVEL" val="1_1"/>
  <p:tag name="KSO_WM_TAG_VERSION" val="1.0"/>
  <p:tag name="KSO_WM_BEAUTIFY_FLAG" val="#wm#"/>
  <p:tag name="KSO_WM_UNIT_COLOR_SCHEME_SHAPE_ID" val="12"/>
  <p:tag name="KSO_WM_UNIT_COLOR_SCHEME_PARENT_PAGE" val="0_1"/>
  <p:tag name="KSO_WM_UNIT_ADJUSTLAYOUT_ID" val="12"/>
  <p:tag name="KSO_WM_UNIT_TEXT_PART_ID_V2" val="d-3-1"/>
</p:tagLst>
</file>

<file path=ppt/tags/tag191.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192.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2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2_1"/>
  <p:tag name="KSO_WM_UNIT_COLOR_SCHEME_SHAPE_ID" val="8"/>
  <p:tag name="KSO_WM_UNIT_COLOR_SCHEME_PARENT_PAGE" val="0_1"/>
  <p:tag name="KSO_WM_UNIT_ADJUSTLAYOUT_ID" val="8"/>
  <p:tag name="KSO_WM_UNIT_TEXT_PART_ID_V2" val="c-3-1"/>
</p:tagLst>
</file>

<file path=ppt/tags/tag193.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19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14822"/>
  <p:tag name="KSO_WM_SLIDE_ID" val="diagram20214822_1"/>
  <p:tag name="KSO_WM_SLIDE_ITEM_CNT" val="0"/>
  <p:tag name="KSO_WM_SLIDE_INDEX" val="1"/>
  <p:tag name="KSO_WM_TAG_VERSION" val="1.0"/>
  <p:tag name="KSO_WM_SLIDE_LAYOUT" val="a_f"/>
  <p:tag name="KSO_WM_SLIDE_LAYOUT_CNT" val="1_1"/>
  <p:tag name="KSO_WM_SLIDE_TYPE" val="text"/>
  <p:tag name="KSO_WM_SLIDE_SUBTYPE" val="pureTxt"/>
  <p:tag name="KSO_WM_SLIDE_SIZE" val="959*468"/>
  <p:tag name="KSO_WM_SLIDE_POSITION" val="0*0"/>
  <p:tag name="KSO_WM_SLIDE_CONSTRAINT" val="%7b%22slideConstraint%22%3a%7b%22seriesAreas%22%3a%5b%5d%2c%22singleAreas%22%3a%5b%7b%22shapes%22%3a%5b15%5d%2c%22serialConstraintIndex%22%3a-1%2c%22areatextmark%22%3a0%2c%22pictureprocessmark%22%3a0%7d%5d%7d%7d"/>
  <p:tag name="KSO_WM_SLIDE_COLORSCHEME_VERSION" val="3.2"/>
  <p:tag name="KSO_WM_TEMPLATE_SUBCATEGORY" val="21"/>
  <p:tag name="KSO_WM_SLIDE_LAYOUT_INFO" val="{&quot;id&quot;:&quot;2020-11-02T19:50:10&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0-11-02T19:50:10&quot;,&quot;margin&quot;:{&quot;bottom&quot;:0.42300000786781311,&quot;left&quot;:1.2699999809265137,&quot;right&quot;:1.2699999809265137,&quot;top&quot;:0.42300000786781311},&quot;type&quot;:0},{&quot;id&quot;:&quot;2020-11-02T19:50:10&quot;,&quot;margin&quot;:{&quot;bottom&quot;:2.5399999618530273,&quot;left&quot;:2.5399999618530273,&quot;right&quot;:2.5399999618530273,&quot;top&quot;:1.6929999589920044},&quot;type&quot;:0}],&quot;type&quot;:0}"/>
  <p:tag name="KSO_WM_SLIDE_CAN_ADD_NAVIGATION" val="1"/>
  <p:tag name="KSO_WM_SLIDE_BACKGROUND" val="[&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TEMPLATE_MASTER_TYPE" val="0"/>
  <p:tag name="KSO_WM_TEMPLATE_COLOR_TYPE" val="1"/>
  <p:tag name="KSO_WM_CHIP_FILLPROP" val="[[{&quot;text_align&quot;:&quot;cm&quot;,&quot;text_direction&quot;:&quot;horizontal&quot;,&quot;support_big_font&quot;:false,&quot;fill_id&quot;:&quot;c934b58042b44607bfcc30469ccc57d1&quot;,&quot;fill_align&quot;:&quot;cm&quot;,&quot;chip_types&quot;:[&quot;header&quot;]},{&quot;text_align&quot;:&quot;lm&quot;,&quot;text_direction&quot;:&quot;horizontal&quot;,&quot;support_features&quot;:[&quot;collage&quot;,&quot;carousel&quot;],&quot;support_big_font&quot;:false,&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5f9ff27258547e52881b3c77"/>
  <p:tag name="KSO_WM_TEMPLATE_ASSEMBLE_GROUPID" val="5f9ff27258547e52881b3c77"/>
</p:tagLst>
</file>

<file path=ppt/tags/tag1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4822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14822"/>
  <p:tag name="KSO_WM_UNIT_VALUE" val="159"/>
  <p:tag name="KSO_WM_TEMPLATE_ASSEMBLE_XID" val="5f9ff27258547e52881b3c77"/>
  <p:tag name="KSO_WM_TEMPLATE_ASSEMBLE_GROUPID" val="5f9ff27258547e52881b3c77"/>
</p:tagLst>
</file>

<file path=ppt/tags/tag1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4822_1*i*2"/>
  <p:tag name="KSO_WM_TEMPLATE_CATEGORY" val="diagram"/>
  <p:tag name="KSO_WM_TEMPLATE_INDEX" val="20214822"/>
  <p:tag name="KSO_WM_UNIT_LAYERLEVEL" val="1"/>
  <p:tag name="KSO_WM_TAG_VERSION" val="1.0"/>
  <p:tag name="KSO_WM_BEAUTIFY_FLAG" val="#wm#"/>
  <p:tag name="KSO_WM_UNIT_TYPE" val="i"/>
  <p:tag name="KSO_WM_UNIT_INDEX" val="2"/>
  <p:tag name="KSO_WM_UNIT_BLOCK" val="0"/>
  <p:tag name="KSO_WM_UNIT_SM_LIMIT_TYPE" val="1"/>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5f9ff27258547e52881b3c77"/>
  <p:tag name="KSO_WM_TEMPLATE_ASSEMBLE_GROUPID" val="5f9ff27258547e52881b3c77"/>
</p:tagLst>
</file>

<file path=ppt/tags/tag197.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2"/>
  <p:tag name="KSO_WM_UNIT_DEC_AREA_ID" val="a3794dfbd8dd410ca79e0c4c00358e27"/>
  <p:tag name="KSO_WM_UNIT_HIGHLIGHT" val="0"/>
  <p:tag name="KSO_WM_UNIT_COMPATIBLE" val="0"/>
  <p:tag name="KSO_WM_UNIT_DIAGRAM_ISNUMVISUAL" val="0"/>
  <p:tag name="KSO_WM_UNIT_DIAGRAM_ISREFERUNIT" val="0"/>
  <p:tag name="KSO_WM_UNIT_TYPE" val="i"/>
  <p:tag name="KSO_WM_UNIT_INDEX" val="3"/>
  <p:tag name="KSO_WM_UNIT_ID" val="diagram20214822_1*i*3"/>
  <p:tag name="KSO_WM_TEMPLATE_CATEGORY" val="diagram"/>
  <p:tag name="KSO_WM_TEMPLATE_INDEX" val="20214822"/>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2ef94efadf1346ec82824fc993b0afdb&quot;,&quot;X&quot;:{&quot;Pos&quot;:1},&quot;Y&quot;:{&quot;Pos&quot;:1}},&quot;whChangeMode&quot;:0}"/>
  <p:tag name="KSO_WM_CHIP_GROUPID" val="5e6ef8ed605d5daf04fe5f5f"/>
  <p:tag name="KSO_WM_CHIP_XID" val="5e6ef8ed605d5daf04fe5f6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608"/>
  <p:tag name="KSO_WM_TEMPLATE_ASSEMBLE_XID" val="5f9ff27258547e52881b3c77"/>
  <p:tag name="KSO_WM_TEMPLATE_ASSEMBLE_GROUPID" val="5f9ff27258547e52881b3c77"/>
</p:tagLst>
</file>

<file path=ppt/tags/tag198.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0"/>
  <p:tag name="KSO_WM_UNIT_DEC_AREA_ID" val="8f36772483fe43969c065ff2c41f95f2"/>
  <p:tag name="KSO_WM_UNIT_HIGHLIGHT" val="0"/>
  <p:tag name="KSO_WM_UNIT_COMPATIBLE" val="0"/>
  <p:tag name="KSO_WM_UNIT_DIAGRAM_ISNUMVISUAL" val="0"/>
  <p:tag name="KSO_WM_UNIT_DIAGRAM_ISREFERUNIT" val="0"/>
  <p:tag name="KSO_WM_UNIT_TYPE" val="i"/>
  <p:tag name="KSO_WM_UNIT_INDEX" val="4"/>
  <p:tag name="KSO_WM_UNIT_ID" val="diagram20214822_1*i*4"/>
  <p:tag name="KSO_WM_TEMPLATE_CATEGORY" val="diagram"/>
  <p:tag name="KSO_WM_TEMPLATE_INDEX" val="20214822"/>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a3794dfbd8dd410ca79e0c4c00358e27&quot;,&quot;X&quot;:{&quot;Pos&quot;:2},&quot;Y&quot;:{&quot;Pos&quot;:2}},&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5f9ff27258547e52881b3c77"/>
  <p:tag name="KSO_WM_TEMPLATE_ASSEMBLE_GROUPID" val="5f9ff27258547e52881b3c77"/>
</p:tagLst>
</file>

<file path=ppt/tags/tag199.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0"/>
  <p:tag name="KSO_WM_UNIT_DEC_AREA_ID" val="406bc85b5b6448399400627adf2f721d"/>
  <p:tag name="KSO_WM_UNIT_HIGHLIGHT" val="0"/>
  <p:tag name="KSO_WM_UNIT_COMPATIBLE" val="0"/>
  <p:tag name="KSO_WM_UNIT_DIAGRAM_ISNUMVISUAL" val="0"/>
  <p:tag name="KSO_WM_UNIT_DIAGRAM_ISREFERUNIT" val="0"/>
  <p:tag name="KSO_WM_UNIT_TYPE" val="i"/>
  <p:tag name="KSO_WM_UNIT_INDEX" val="5"/>
  <p:tag name="KSO_WM_UNIT_ID" val="diagram20214822_1*i*5"/>
  <p:tag name="KSO_WM_TEMPLATE_CATEGORY" val="diagram"/>
  <p:tag name="KSO_WM_TEMPLATE_INDEX" val="20214822"/>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a3794dfbd8dd410ca79e0c4c00358e27&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5f9ff27258547e52881b3c77"/>
  <p:tag name="KSO_WM_TEMPLATE_ASSEMBLE_GROUPID" val="5f9ff27258547e52881b3c77"/>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0.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14822_1*a*1"/>
  <p:tag name="KSO_WM_TEMPLATE_CATEGORY" val="diagram"/>
  <p:tag name="KSO_WM_TEMPLATE_INDEX" val="20214822"/>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5f74ae2d083946a7bdc22977a62dafd6"/>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1"/>
  <p:tag name="KSO_WM_CHIP_FILLAREA_FILL_RULE" val="{&quot;fill_align&quot;:&quot;cm&quot;,&quot;fill_mode&quot;:&quot;full&quot;,&quot;sacle_strategy&quot;:&quot;smart&quot;}"/>
  <p:tag name="KSO_WM_ASSEMBLE_CHIP_INDEX" val="2447f47fc5dc46e2a4594f341584d8b2"/>
  <p:tag name="KSO_WM_UNIT_TEXT_FILL_FORE_SCHEMECOLOR_INDEX_BRIGHTNESS" val="0"/>
  <p:tag name="KSO_WM_UNIT_TEXT_FILL_FORE_SCHEMECOLOR_INDEX" val="13"/>
  <p:tag name="KSO_WM_UNIT_TEXT_FILL_TYPE" val="1"/>
  <p:tag name="KSO_WM_TEMPLATE_ASSEMBLE_XID" val="5f9ff27258547e52881b3c77"/>
  <p:tag name="KSO_WM_TEMPLATE_ASSEMBLE_GROUPID" val="5f9ff27258547e52881b3c77"/>
</p:tagLst>
</file>

<file path=ppt/tags/tag201.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4822_1*f*1"/>
  <p:tag name="KSO_WM_TEMPLATE_CATEGORY" val="diagram"/>
  <p:tag name="KSO_WM_TEMPLATE_INDEX" val="20214822"/>
  <p:tag name="KSO_WM_UNIT_LAYERLEVEL" val="1"/>
  <p:tag name="KSO_WM_TAG_VERSION" val="1.0"/>
  <p:tag name="KSO_WM_BEAUTIFY_FLAG" val="#wm#"/>
  <p:tag name="KSO_WM_UNIT_DEFAULT_FONT" val="14;20;2"/>
  <p:tag name="KSO_WM_UNIT_BLOCK" val="0"/>
  <p:tag name="KSO_WM_UNIT_VALUE" val="310"/>
  <p:tag name="KSO_WM_UNIT_SHOW_EDIT_AREA_INDICATION" val="1"/>
  <p:tag name="KSO_WM_CHIP_GROUPID" val="5e6b05596848fb12bee65ac8"/>
  <p:tag name="KSO_WM_CHIP_XID" val="5e6b05596848fb12bee65aca"/>
  <p:tag name="KSO_WM_UNIT_DEC_AREA_ID" val="2ef94efadf1346ec82824fc993b0afdb"/>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2"/>
  <p:tag name="KSO_WM_CHIP_FILLAREA_FILL_RULE" val="{&quot;fill_align&quot;:&quot;cm&quot;,&quot;fill_mode&quot;:&quot;full&quot;,&quot;sacle_strategy&quot;:&quot;smart&quot;}"/>
  <p:tag name="KSO_WM_ASSEMBLE_CHIP_INDEX" val="0d183d0bbede4510bb1db4aa3b2c044a"/>
  <p:tag name="KSO_WM_UNIT_SUPPORT_UNIT_TYPE" val="[&quot;d&quot;,&quot;α&quot;,&quot;β&quot;,&quot;θ&quot;]"/>
  <p:tag name="KSO_WM_UNIT_TEXT_FILL_FORE_SCHEMECOLOR_INDEX_BRIGHTNESS" val="0.25"/>
  <p:tag name="KSO_WM_UNIT_TEXT_FILL_FORE_SCHEMECOLOR_INDEX" val="13"/>
  <p:tag name="KSO_WM_UNIT_TEXT_FILL_TYPE" val="1"/>
  <p:tag name="KSO_WM_TEMPLATE_ASSEMBLE_XID" val="5f9ff27258547e52881b3c77"/>
  <p:tag name="KSO_WM_TEMPLATE_ASSEMBLE_GROUPID" val="5f9ff27258547e52881b3c77"/>
</p:tagLst>
</file>

<file path=ppt/tags/tag20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14822"/>
</p:tagLst>
</file>

<file path=ppt/tags/tag20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30178809"/>
  <p:tag name="KSO_WM_SLIDE_ID" val="diagram30178809_1"/>
  <p:tag name="KSO_WM_SLIDE_TYPE" val="text"/>
  <p:tag name="KSO_WM_SLIDE_SUBTYPE" val="picTxt"/>
  <p:tag name="KSO_WM_SLIDE_ITEM_CNT" val="0"/>
  <p:tag name="KSO_WM_SLIDE_INDEX" val="1"/>
  <p:tag name="KSO_WM_SLIDE_SIZE" val="571.172*210.1"/>
  <p:tag name="KSO_WM_SLIDE_POSITION" val="84.3*168.95"/>
  <p:tag name="KSO_WM_TAG_VERSION" val="1.0"/>
  <p:tag name="KSO_WM_SLIDE_LAYOUT" val="a_d_f_h"/>
  <p:tag name="KSO_WM_SLIDE_LAYOUT_CNT" val="1_1_1_2"/>
  <p:tag name="KSO_WM_SLIDE_MODEL_TYPE" val="cover"/>
  <p:tag name="KSO_WM_SLIDE_CONSTRAINT" val="%7b%22slideConstraint%22%3a%7b%22seriesAreas%22%3a%5b%5d%2c%22singleAreas%22%3a%5b%7b%22shapes%22%3a%5b2%5d%2c%22serialConstraintIndex%22%3a-1%2c%22areatextmark%22%3a0%2c%22pictureprocessmark%22%3a0%7d%5d%7d%7d"/>
  <p:tag name="KSO_WM_SLIDE_COLORSCHEME_VERSION" val="3.2"/>
</p:tagLst>
</file>

<file path=ppt/tags/tag2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30178809_1*i*8"/>
  <p:tag name="KSO_WM_TEMPLATE_CATEGORY" val="diagram"/>
  <p:tag name="KSO_WM_TEMPLATE_INDEX" val="30178809"/>
  <p:tag name="KSO_WM_UNIT_LAYERLEVEL" val="1"/>
  <p:tag name="KSO_WM_TAG_VERSION" val="1.0"/>
  <p:tag name="KSO_WM_BEAUTIFY_FLAG" val="#wm#"/>
  <p:tag name="KSO_WM_UNIT_ADJUSTLAYOUT_ID" val="59"/>
  <p:tag name="KSO_WM_UNIT_COLOR_SCHEME_SHAPE_ID" val="59"/>
  <p:tag name="KSO_WM_UNIT_COLOR_SCHEME_PARENT_PAGE" val="0_1"/>
</p:tagLst>
</file>

<file path=ppt/tags/tag2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30178809_1*i*12"/>
  <p:tag name="KSO_WM_TEMPLATE_CATEGORY" val="diagram"/>
  <p:tag name="KSO_WM_TEMPLATE_INDEX" val="30178809"/>
  <p:tag name="KSO_WM_UNIT_LAYERLEVEL" val="1"/>
  <p:tag name="KSO_WM_TAG_VERSION" val="1.0"/>
  <p:tag name="KSO_WM_BEAUTIFY_FLAG" val="#wm#"/>
  <p:tag name="KSO_WM_UNIT_ADJUSTLAYOUT_ID" val="9"/>
  <p:tag name="KSO_WM_UNIT_COLOR_SCHEME_SHAPE_ID" val="9"/>
  <p:tag name="KSO_WM_UNIT_COLOR_SCHEME_PARENT_PAGE" val="0_1"/>
</p:tagLst>
</file>

<file path=ppt/tags/tag2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30178809_1*i*11"/>
  <p:tag name="KSO_WM_TEMPLATE_CATEGORY" val="diagram"/>
  <p:tag name="KSO_WM_TEMPLATE_INDEX" val="30178809"/>
  <p:tag name="KSO_WM_UNIT_LAYERLEVEL" val="1"/>
  <p:tag name="KSO_WM_TAG_VERSION" val="1.0"/>
  <p:tag name="KSO_WM_BEAUTIFY_FLAG" val="#wm#"/>
  <p:tag name="KSO_WM_UNIT_ADJUSTLAYOUT_ID" val="64"/>
  <p:tag name="KSO_WM_UNIT_COLOR_SCHEME_SHAPE_ID" val="64"/>
  <p:tag name="KSO_WM_UNIT_COLOR_SCHEME_PARENT_PAGE" val="0_1"/>
</p:tagLst>
</file>

<file path=ppt/tags/tag207.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添加大标题"/>
  <p:tag name="KSO_WM_UNIT_TEXT_PART_ID" val="1-X"/>
  <p:tag name="KSO_WM_UNIT_TEXT_PART_SIZE" val="49.2*286"/>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30178809_1*a*1"/>
  <p:tag name="KSO_WM_TEMPLATE_CATEGORY" val="diagram"/>
  <p:tag name="KSO_WM_TEMPLATE_INDEX" val="30178809"/>
  <p:tag name="KSO_WM_UNIT_LAYERLEVEL" val="1"/>
  <p:tag name="KSO_WM_TAG_VERSION" val="1.0"/>
  <p:tag name="KSO_WM_BEAUTIFY_FLAG" val="#wm#"/>
  <p:tag name="KSO_WM_UNIT_ADJUSTLAYOUT_ID" val="3"/>
  <p:tag name="KSO_WM_UNIT_COLOR_SCHEME_SHAPE_ID" val="3"/>
  <p:tag name="KSO_WM_UNIT_COLOR_SCHEME_PARENT_PAGE" val="0_1"/>
</p:tagLst>
</file>

<file path=ppt/tags/tag2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2_3"/>
  <p:tag name="KSO_WM_UNIT_ID" val="diagram30178809_1*h_i*2_3"/>
  <p:tag name="KSO_WM_TEMPLATE_CATEGORY" val="diagram"/>
  <p:tag name="KSO_WM_TEMPLATE_INDEX" val="30178809"/>
  <p:tag name="KSO_WM_UNIT_LAYERLEVEL" val="1_1"/>
  <p:tag name="KSO_WM_TAG_VERSION" val="1.0"/>
  <p:tag name="KSO_WM_BEAUTIFY_FLAG" val="#wm#"/>
  <p:tag name="KSO_WM_UNIT_ADJUSTLAYOUT_ID" val="35"/>
  <p:tag name="KSO_WM_UNIT_COLOR_SCHEME_SHAPE_ID" val="35"/>
  <p:tag name="KSO_WM_UNIT_COLOR_SCHEME_PARENT_PAGE" val="0_1"/>
</p:tagLst>
</file>

<file path=ppt/tags/tag209.xml><?xml version="1.0" encoding="utf-8"?>
<p:tagLst xmlns:a="http://schemas.openxmlformats.org/drawingml/2006/main" xmlns:r="http://schemas.openxmlformats.org/officeDocument/2006/relationships" xmlns:p="http://schemas.openxmlformats.org/presentationml/2006/main">
  <p:tag name="KSO_WM_UNIT_ISCONTENTSTITLE" val="0"/>
  <p:tag name="KSO_WM_UNIT_VALUE" val="11"/>
  <p:tag name="KSO_WM_UNIT_HIGHLIGHT" val="0"/>
  <p:tag name="KSO_WM_UNIT_COMPATIBLE" val="0"/>
  <p:tag name="KSO_WM_UNIT_DIAGRAM_ISNUMVISUAL" val="0"/>
  <p:tag name="KSO_WM_UNIT_DIAGRAM_ISREFERUNIT" val="0"/>
  <p:tag name="KSO_WM_UNIT_ID" val="diagram30178809_1*h_a*2_1"/>
  <p:tag name="KSO_WM_TEMPLATE_CATEGORY" val="diagram"/>
  <p:tag name="KSO_WM_TEMPLATE_INDEX" val="30178809"/>
  <p:tag name="KSO_WM_UNIT_LAYERLEVEL" val="1_1"/>
  <p:tag name="KSO_WM_TAG_VERSION" val="1.0"/>
  <p:tag name="KSO_WM_BEAUTIFY_FLAG" val="#wm#"/>
  <p:tag name="KSO_WM_UNIT_TEXT_PART_ID" val="1-Z"/>
  <p:tag name="KSO_WM_UNIT_TEXT_PART_SIZE" val="30*224.5"/>
  <p:tag name="KSO_WM_UNIT_PRESET_TEXT" val="单击此处添加小标题"/>
  <p:tag name="KSO_WM_UNIT_TYPE" val="h_a"/>
  <p:tag name="KSO_WM_UNIT_INDEX" val="2_1"/>
  <p:tag name="KSO_WM_UNIT_ADJUSTLAYOUT_ID" val="5"/>
  <p:tag name="KSO_WM_UNIT_COLOR_SCHEME_SHAPE_ID" val="5"/>
  <p:tag name="KSO_WM_UNIT_COLOR_SCHEME_PARENT_PAGE" val="0_1"/>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0.xml><?xml version="1.0" encoding="utf-8"?>
<p:tagLst xmlns:a="http://schemas.openxmlformats.org/drawingml/2006/main" xmlns:r="http://schemas.openxmlformats.org/officeDocument/2006/relationships" xmlns:p="http://schemas.openxmlformats.org/presentationml/2006/main">
  <p:tag name="KSO_WM_UNIT_VALUE" val="13"/>
  <p:tag name="KSO_WM_UNIT_HIGHLIGHT" val="0"/>
  <p:tag name="KSO_WM_UNIT_COMPATIBLE" val="0"/>
  <p:tag name="KSO_WM_UNIT_DIAGRAM_ISNUMVISUAL" val="0"/>
  <p:tag name="KSO_WM_UNIT_DIAGRAM_ISREFERUNIT" val="0"/>
  <p:tag name="KSO_WM_UNIT_ID" val="diagram30178809_1*h_f*2_1"/>
  <p:tag name="KSO_WM_TEMPLATE_CATEGORY" val="diagram"/>
  <p:tag name="KSO_WM_TEMPLATE_INDEX" val="30178809"/>
  <p:tag name="KSO_WM_UNIT_LAYERLEVEL" val="1_1"/>
  <p:tag name="KSO_WM_TAG_VERSION" val="1.0"/>
  <p:tag name="KSO_WM_BEAUTIFY_FLAG" val="#wm#"/>
  <p:tag name="KSO_WM_UNIT_PRESET_TEXT" val="点击此处添加正文。"/>
  <p:tag name="KSO_WM_UNIT_TYPE" val="h_f"/>
  <p:tag name="KSO_WM_UNIT_INDEX" val="2_1"/>
  <p:tag name="KSO_WM_UNIT_TEXT_PART_ID" val="1-a"/>
  <p:tag name="KSO_WM_UNIT_TEXT_PART_SIZE" val="24.96*224.5"/>
  <p:tag name="KSO_WM_UNIT_ADJUSTLAYOUT_ID" val="6"/>
  <p:tag name="KSO_WM_UNIT_COLOR_SCHEME_SHAPE_ID" val="6"/>
  <p:tag name="KSO_WM_UNIT_COLOR_SCHEME_PARENT_PAGE" val="0_1"/>
  <p:tag name="KSO_WM_UNIT_TEXT_PART_ID_V2" val="d-1-1"/>
</p:tagLst>
</file>

<file path=ppt/tags/tag2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2_1"/>
  <p:tag name="KSO_WM_UNIT_ID" val="diagram30178809_1*h_i*2_1"/>
  <p:tag name="KSO_WM_TEMPLATE_CATEGORY" val="diagram"/>
  <p:tag name="KSO_WM_TEMPLATE_INDEX" val="30178809"/>
  <p:tag name="KSO_WM_UNIT_LAYERLEVEL" val="1_1"/>
  <p:tag name="KSO_WM_TAG_VERSION" val="1.0"/>
  <p:tag name="KSO_WM_BEAUTIFY_FLAG" val="#wm#"/>
  <p:tag name="KSO_WM_UNIT_ADJUSTLAYOUT_ID" val="32"/>
  <p:tag name="KSO_WM_UNIT_COLOR_SCHEME_SHAPE_ID" val="32"/>
  <p:tag name="KSO_WM_UNIT_COLOR_SCHEME_PARENT_PAGE" val="0_1"/>
  <p:tag name="KSO_WM_UNIT_FOIL_COLOR" val="1"/>
</p:tagLst>
</file>

<file path=ppt/tags/tag2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2_2"/>
  <p:tag name="KSO_WM_UNIT_ID" val="diagram30178809_1*h_i*2_2"/>
  <p:tag name="KSO_WM_TEMPLATE_CATEGORY" val="diagram"/>
  <p:tag name="KSO_WM_TEMPLATE_INDEX" val="30178809"/>
  <p:tag name="KSO_WM_UNIT_LAYERLEVEL" val="1_1"/>
  <p:tag name="KSO_WM_TAG_VERSION" val="1.0"/>
  <p:tag name="KSO_WM_BEAUTIFY_FLAG" val="#wm#"/>
  <p:tag name="KSO_WM_UNIT_ADJUSTLAYOUT_ID" val="33"/>
  <p:tag name="KSO_WM_UNIT_COLOR_SCHEME_SHAPE_ID" val="33"/>
  <p:tag name="KSO_WM_UNIT_COLOR_SCHEME_PARENT_PAGE" val="0_1"/>
</p:tagLst>
</file>

<file path=ppt/tags/tag2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30178809_1*i*9"/>
  <p:tag name="KSO_WM_TEMPLATE_CATEGORY" val="diagram"/>
  <p:tag name="KSO_WM_TEMPLATE_INDEX" val="30178809"/>
  <p:tag name="KSO_WM_UNIT_LAYERLEVEL" val="1"/>
  <p:tag name="KSO_WM_TAG_VERSION" val="1.0"/>
  <p:tag name="KSO_WM_BEAUTIFY_FLAG" val="#wm#"/>
  <p:tag name="KSO_WM_UNIT_ADJUSTLAYOUT_ID" val="60"/>
  <p:tag name="KSO_WM_UNIT_COLOR_SCHEME_SHAPE_ID" val="60"/>
  <p:tag name="KSO_WM_UNIT_COLOR_SCHEME_PARENT_PAGE" val="0_1"/>
  <p:tag name="KSO_WM_UNIT_DECOLORIZATION" val="1"/>
</p:tagLst>
</file>

<file path=ppt/tags/tag2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30178809_1*i*10"/>
  <p:tag name="KSO_WM_TEMPLATE_CATEGORY" val="diagram"/>
  <p:tag name="KSO_WM_TEMPLATE_INDEX" val="30178809"/>
  <p:tag name="KSO_WM_UNIT_LAYERLEVEL" val="1"/>
  <p:tag name="KSO_WM_TAG_VERSION" val="1.0"/>
  <p:tag name="KSO_WM_BEAUTIFY_FLAG" val="#wm#"/>
  <p:tag name="KSO_WM_UNIT_ADJUSTLAYOUT_ID" val="61"/>
  <p:tag name="KSO_WM_UNIT_COLOR_SCHEME_SHAPE_ID" val="61"/>
  <p:tag name="KSO_WM_UNIT_COLOR_SCHEME_PARENT_PAGE" val="0_1"/>
  <p:tag name="KSO_WM_UNIT_DECOLORIZATION" val="1"/>
</p:tagLst>
</file>

<file path=ppt/tags/tag21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30178809"/>
  <p:tag name="KSO_WM_SLIDE_ID" val="diagram30178809_1"/>
  <p:tag name="KSO_WM_SLIDE_TYPE" val="text"/>
  <p:tag name="KSO_WM_SLIDE_SUBTYPE" val="picTxt"/>
  <p:tag name="KSO_WM_SLIDE_ITEM_CNT" val="0"/>
  <p:tag name="KSO_WM_SLIDE_INDEX" val="1"/>
  <p:tag name="KSO_WM_SLIDE_SIZE" val="571.172*210.1"/>
  <p:tag name="KSO_WM_SLIDE_POSITION" val="84.3*168.95"/>
  <p:tag name="KSO_WM_TAG_VERSION" val="1.0"/>
  <p:tag name="KSO_WM_SLIDE_LAYOUT" val="a_d_f_h"/>
  <p:tag name="KSO_WM_SLIDE_LAYOUT_CNT" val="1_1_1_2"/>
  <p:tag name="KSO_WM_SLIDE_MODEL_TYPE" val="cover"/>
  <p:tag name="KSO_WM_SLIDE_CONSTRAINT" val="%7b%22slideConstraint%22%3a%7b%22seriesAreas%22%3a%5b%5d%2c%22singleAreas%22%3a%5b%7b%22shapes%22%3a%5b2%5d%2c%22serialConstraintIndex%22%3a-1%2c%22areatextmark%22%3a0%2c%22pictureprocessmark%22%3a0%7d%5d%7d%7d"/>
  <p:tag name="KSO_WM_SLIDE_COLORSCHEME_VERSION" val="3.2"/>
</p:tagLst>
</file>

<file path=ppt/tags/tag2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30178809_1*i*8"/>
  <p:tag name="KSO_WM_TEMPLATE_CATEGORY" val="diagram"/>
  <p:tag name="KSO_WM_TEMPLATE_INDEX" val="30178809"/>
  <p:tag name="KSO_WM_UNIT_LAYERLEVEL" val="1"/>
  <p:tag name="KSO_WM_TAG_VERSION" val="1.0"/>
  <p:tag name="KSO_WM_BEAUTIFY_FLAG" val="#wm#"/>
  <p:tag name="KSO_WM_UNIT_ADJUSTLAYOUT_ID" val="59"/>
  <p:tag name="KSO_WM_UNIT_COLOR_SCHEME_SHAPE_ID" val="59"/>
  <p:tag name="KSO_WM_UNIT_COLOR_SCHEME_PARENT_PAGE" val="0_1"/>
</p:tagLst>
</file>

<file path=ppt/tags/tag2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30178809_1*i*12"/>
  <p:tag name="KSO_WM_TEMPLATE_CATEGORY" val="diagram"/>
  <p:tag name="KSO_WM_TEMPLATE_INDEX" val="30178809"/>
  <p:tag name="KSO_WM_UNIT_LAYERLEVEL" val="1"/>
  <p:tag name="KSO_WM_TAG_VERSION" val="1.0"/>
  <p:tag name="KSO_WM_BEAUTIFY_FLAG" val="#wm#"/>
  <p:tag name="KSO_WM_UNIT_ADJUSTLAYOUT_ID" val="9"/>
  <p:tag name="KSO_WM_UNIT_COLOR_SCHEME_SHAPE_ID" val="9"/>
  <p:tag name="KSO_WM_UNIT_COLOR_SCHEME_PARENT_PAGE" val="0_1"/>
</p:tagLst>
</file>

<file path=ppt/tags/tag2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30178809_1*i*11"/>
  <p:tag name="KSO_WM_TEMPLATE_CATEGORY" val="diagram"/>
  <p:tag name="KSO_WM_TEMPLATE_INDEX" val="30178809"/>
  <p:tag name="KSO_WM_UNIT_LAYERLEVEL" val="1"/>
  <p:tag name="KSO_WM_TAG_VERSION" val="1.0"/>
  <p:tag name="KSO_WM_BEAUTIFY_FLAG" val="#wm#"/>
  <p:tag name="KSO_WM_UNIT_ADJUSTLAYOUT_ID" val="64"/>
  <p:tag name="KSO_WM_UNIT_COLOR_SCHEME_SHAPE_ID" val="64"/>
  <p:tag name="KSO_WM_UNIT_COLOR_SCHEME_PARENT_PAGE" val="0_1"/>
</p:tagLst>
</file>

<file path=ppt/tags/tag219.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添加大标题"/>
  <p:tag name="KSO_WM_UNIT_TEXT_PART_ID" val="1-X"/>
  <p:tag name="KSO_WM_UNIT_TEXT_PART_SIZE" val="49.2*286"/>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30178809_1*a*1"/>
  <p:tag name="KSO_WM_TEMPLATE_CATEGORY" val="diagram"/>
  <p:tag name="KSO_WM_TEMPLATE_INDEX" val="30178809"/>
  <p:tag name="KSO_WM_UNIT_LAYERLEVEL" val="1"/>
  <p:tag name="KSO_WM_TAG_VERSION" val="1.0"/>
  <p:tag name="KSO_WM_BEAUTIFY_FLAG" val="#wm#"/>
  <p:tag name="KSO_WM_UNIT_ADJUSTLAYOUT_ID" val="3"/>
  <p:tag name="KSO_WM_UNIT_COLOR_SCHEME_SHAPE_ID" val="3"/>
  <p:tag name="KSO_WM_UNIT_COLOR_SCHEME_PARENT_PAGE" val="0_1"/>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2_3"/>
  <p:tag name="KSO_WM_UNIT_ID" val="diagram30178809_1*h_i*2_3"/>
  <p:tag name="KSO_WM_TEMPLATE_CATEGORY" val="diagram"/>
  <p:tag name="KSO_WM_TEMPLATE_INDEX" val="30178809"/>
  <p:tag name="KSO_WM_UNIT_LAYERLEVEL" val="1_1"/>
  <p:tag name="KSO_WM_TAG_VERSION" val="1.0"/>
  <p:tag name="KSO_WM_BEAUTIFY_FLAG" val="#wm#"/>
  <p:tag name="KSO_WM_UNIT_ADJUSTLAYOUT_ID" val="35"/>
  <p:tag name="KSO_WM_UNIT_COLOR_SCHEME_SHAPE_ID" val="35"/>
  <p:tag name="KSO_WM_UNIT_COLOR_SCHEME_PARENT_PAGE" val="0_1"/>
</p:tagLst>
</file>

<file path=ppt/tags/tag221.xml><?xml version="1.0" encoding="utf-8"?>
<p:tagLst xmlns:a="http://schemas.openxmlformats.org/drawingml/2006/main" xmlns:r="http://schemas.openxmlformats.org/officeDocument/2006/relationships" xmlns:p="http://schemas.openxmlformats.org/presentationml/2006/main">
  <p:tag name="KSO_WM_UNIT_ISCONTENTSTITLE" val="0"/>
  <p:tag name="KSO_WM_UNIT_VALUE" val="11"/>
  <p:tag name="KSO_WM_UNIT_HIGHLIGHT" val="0"/>
  <p:tag name="KSO_WM_UNIT_COMPATIBLE" val="0"/>
  <p:tag name="KSO_WM_UNIT_DIAGRAM_ISNUMVISUAL" val="0"/>
  <p:tag name="KSO_WM_UNIT_DIAGRAM_ISREFERUNIT" val="0"/>
  <p:tag name="KSO_WM_UNIT_ID" val="diagram30178809_1*h_a*2_1"/>
  <p:tag name="KSO_WM_TEMPLATE_CATEGORY" val="diagram"/>
  <p:tag name="KSO_WM_TEMPLATE_INDEX" val="30178809"/>
  <p:tag name="KSO_WM_UNIT_LAYERLEVEL" val="1_1"/>
  <p:tag name="KSO_WM_TAG_VERSION" val="1.0"/>
  <p:tag name="KSO_WM_BEAUTIFY_FLAG" val="#wm#"/>
  <p:tag name="KSO_WM_UNIT_TEXT_PART_ID" val="1-Z"/>
  <p:tag name="KSO_WM_UNIT_TEXT_PART_SIZE" val="30*224.5"/>
  <p:tag name="KSO_WM_UNIT_PRESET_TEXT" val="单击此处添加小标题"/>
  <p:tag name="KSO_WM_UNIT_TYPE" val="h_a"/>
  <p:tag name="KSO_WM_UNIT_INDEX" val="2_1"/>
  <p:tag name="KSO_WM_UNIT_ADJUSTLAYOUT_ID" val="5"/>
  <p:tag name="KSO_WM_UNIT_COLOR_SCHEME_SHAPE_ID" val="5"/>
  <p:tag name="KSO_WM_UNIT_COLOR_SCHEME_PARENT_PAGE" val="0_1"/>
</p:tagLst>
</file>

<file path=ppt/tags/tag222.xml><?xml version="1.0" encoding="utf-8"?>
<p:tagLst xmlns:a="http://schemas.openxmlformats.org/drawingml/2006/main" xmlns:r="http://schemas.openxmlformats.org/officeDocument/2006/relationships" xmlns:p="http://schemas.openxmlformats.org/presentationml/2006/main">
  <p:tag name="KSO_WM_UNIT_VALUE" val="13"/>
  <p:tag name="KSO_WM_UNIT_HIGHLIGHT" val="0"/>
  <p:tag name="KSO_WM_UNIT_COMPATIBLE" val="0"/>
  <p:tag name="KSO_WM_UNIT_DIAGRAM_ISNUMVISUAL" val="0"/>
  <p:tag name="KSO_WM_UNIT_DIAGRAM_ISREFERUNIT" val="0"/>
  <p:tag name="KSO_WM_UNIT_ID" val="diagram30178809_1*h_f*2_1"/>
  <p:tag name="KSO_WM_TEMPLATE_CATEGORY" val="diagram"/>
  <p:tag name="KSO_WM_TEMPLATE_INDEX" val="30178809"/>
  <p:tag name="KSO_WM_UNIT_LAYERLEVEL" val="1_1"/>
  <p:tag name="KSO_WM_TAG_VERSION" val="1.0"/>
  <p:tag name="KSO_WM_BEAUTIFY_FLAG" val="#wm#"/>
  <p:tag name="KSO_WM_UNIT_PRESET_TEXT" val="点击此处添加正文。"/>
  <p:tag name="KSO_WM_UNIT_TYPE" val="h_f"/>
  <p:tag name="KSO_WM_UNIT_INDEX" val="2_1"/>
  <p:tag name="KSO_WM_UNIT_TEXT_PART_ID" val="1-a"/>
  <p:tag name="KSO_WM_UNIT_TEXT_PART_SIZE" val="24.96*224.5"/>
  <p:tag name="KSO_WM_UNIT_ADJUSTLAYOUT_ID" val="6"/>
  <p:tag name="KSO_WM_UNIT_COLOR_SCHEME_SHAPE_ID" val="6"/>
  <p:tag name="KSO_WM_UNIT_COLOR_SCHEME_PARENT_PAGE" val="0_1"/>
  <p:tag name="KSO_WM_UNIT_TEXT_PART_ID_V2" val="d-1-1"/>
</p:tagLst>
</file>

<file path=ppt/tags/tag2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2_1"/>
  <p:tag name="KSO_WM_UNIT_ID" val="diagram30178809_1*h_i*2_1"/>
  <p:tag name="KSO_WM_TEMPLATE_CATEGORY" val="diagram"/>
  <p:tag name="KSO_WM_TEMPLATE_INDEX" val="30178809"/>
  <p:tag name="KSO_WM_UNIT_LAYERLEVEL" val="1_1"/>
  <p:tag name="KSO_WM_TAG_VERSION" val="1.0"/>
  <p:tag name="KSO_WM_BEAUTIFY_FLAG" val="#wm#"/>
  <p:tag name="KSO_WM_UNIT_ADJUSTLAYOUT_ID" val="32"/>
  <p:tag name="KSO_WM_UNIT_COLOR_SCHEME_SHAPE_ID" val="32"/>
  <p:tag name="KSO_WM_UNIT_COLOR_SCHEME_PARENT_PAGE" val="0_1"/>
  <p:tag name="KSO_WM_UNIT_FOIL_COLOR" val="1"/>
</p:tagLst>
</file>

<file path=ppt/tags/tag2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2_2"/>
  <p:tag name="KSO_WM_UNIT_ID" val="diagram30178809_1*h_i*2_2"/>
  <p:tag name="KSO_WM_TEMPLATE_CATEGORY" val="diagram"/>
  <p:tag name="KSO_WM_TEMPLATE_INDEX" val="30178809"/>
  <p:tag name="KSO_WM_UNIT_LAYERLEVEL" val="1_1"/>
  <p:tag name="KSO_WM_TAG_VERSION" val="1.0"/>
  <p:tag name="KSO_WM_BEAUTIFY_FLAG" val="#wm#"/>
  <p:tag name="KSO_WM_UNIT_ADJUSTLAYOUT_ID" val="33"/>
  <p:tag name="KSO_WM_UNIT_COLOR_SCHEME_SHAPE_ID" val="33"/>
  <p:tag name="KSO_WM_UNIT_COLOR_SCHEME_PARENT_PAGE" val="0_1"/>
</p:tagLst>
</file>

<file path=ppt/tags/tag2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30178809_1*i*9"/>
  <p:tag name="KSO_WM_TEMPLATE_CATEGORY" val="diagram"/>
  <p:tag name="KSO_WM_TEMPLATE_INDEX" val="30178809"/>
  <p:tag name="KSO_WM_UNIT_LAYERLEVEL" val="1"/>
  <p:tag name="KSO_WM_TAG_VERSION" val="1.0"/>
  <p:tag name="KSO_WM_BEAUTIFY_FLAG" val="#wm#"/>
  <p:tag name="KSO_WM_UNIT_ADJUSTLAYOUT_ID" val="60"/>
  <p:tag name="KSO_WM_UNIT_COLOR_SCHEME_SHAPE_ID" val="60"/>
  <p:tag name="KSO_WM_UNIT_COLOR_SCHEME_PARENT_PAGE" val="0_1"/>
  <p:tag name="KSO_WM_UNIT_DECOLORIZATION" val="1"/>
</p:tagLst>
</file>

<file path=ppt/tags/tag2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30178809_1*i*10"/>
  <p:tag name="KSO_WM_TEMPLATE_CATEGORY" val="diagram"/>
  <p:tag name="KSO_WM_TEMPLATE_INDEX" val="30178809"/>
  <p:tag name="KSO_WM_UNIT_LAYERLEVEL" val="1"/>
  <p:tag name="KSO_WM_TAG_VERSION" val="1.0"/>
  <p:tag name="KSO_WM_BEAUTIFY_FLAG" val="#wm#"/>
  <p:tag name="KSO_WM_UNIT_ADJUSTLAYOUT_ID" val="61"/>
  <p:tag name="KSO_WM_UNIT_COLOR_SCHEME_SHAPE_ID" val="61"/>
  <p:tag name="KSO_WM_UNIT_COLOR_SCHEME_PARENT_PAGE" val="0_1"/>
  <p:tag name="KSO_WM_UNIT_DECOLORIZATION" val="1"/>
</p:tagLst>
</file>

<file path=ppt/tags/tag22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30178809"/>
  <p:tag name="KSO_WM_SLIDE_ID" val="diagram30178809_1"/>
  <p:tag name="KSO_WM_SLIDE_TYPE" val="text"/>
  <p:tag name="KSO_WM_SLIDE_SUBTYPE" val="picTxt"/>
  <p:tag name="KSO_WM_SLIDE_ITEM_CNT" val="0"/>
  <p:tag name="KSO_WM_SLIDE_INDEX" val="1"/>
  <p:tag name="KSO_WM_SLIDE_SIZE" val="571.172*210.1"/>
  <p:tag name="KSO_WM_SLIDE_POSITION" val="84.3*168.95"/>
  <p:tag name="KSO_WM_TAG_VERSION" val="1.0"/>
  <p:tag name="KSO_WM_SLIDE_LAYOUT" val="a_d_f_h"/>
  <p:tag name="KSO_WM_SLIDE_LAYOUT_CNT" val="1_1_1_2"/>
  <p:tag name="KSO_WM_SLIDE_MODEL_TYPE" val="cover"/>
  <p:tag name="KSO_WM_SLIDE_CONSTRAINT" val="%7b%22slideConstraint%22%3a%7b%22seriesAreas%22%3a%5b%5d%2c%22singleAreas%22%3a%5b%7b%22shapes%22%3a%5b2%5d%2c%22serialConstraintIndex%22%3a-1%2c%22areatextmark%22%3a0%2c%22pictureprocessmark%22%3a0%7d%5d%7d%7d"/>
  <p:tag name="KSO_WM_SLIDE_COLORSCHEME_VERSION" val="3.2"/>
</p:tagLst>
</file>

<file path=ppt/tags/tag2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30178809_1*i*8"/>
  <p:tag name="KSO_WM_TEMPLATE_CATEGORY" val="diagram"/>
  <p:tag name="KSO_WM_TEMPLATE_INDEX" val="30178809"/>
  <p:tag name="KSO_WM_UNIT_LAYERLEVEL" val="1"/>
  <p:tag name="KSO_WM_TAG_VERSION" val="1.0"/>
  <p:tag name="KSO_WM_BEAUTIFY_FLAG" val="#wm#"/>
  <p:tag name="KSO_WM_UNIT_ADJUSTLAYOUT_ID" val="59"/>
  <p:tag name="KSO_WM_UNIT_COLOR_SCHEME_SHAPE_ID" val="59"/>
  <p:tag name="KSO_WM_UNIT_COLOR_SCHEME_PARENT_PAGE" val="0_1"/>
</p:tagLst>
</file>

<file path=ppt/tags/tag2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30178809_1*i*12"/>
  <p:tag name="KSO_WM_TEMPLATE_CATEGORY" val="diagram"/>
  <p:tag name="KSO_WM_TEMPLATE_INDEX" val="30178809"/>
  <p:tag name="KSO_WM_UNIT_LAYERLEVEL" val="1"/>
  <p:tag name="KSO_WM_TAG_VERSION" val="1.0"/>
  <p:tag name="KSO_WM_BEAUTIFY_FLAG" val="#wm#"/>
  <p:tag name="KSO_WM_UNIT_ADJUSTLAYOUT_ID" val="9"/>
  <p:tag name="KSO_WM_UNIT_COLOR_SCHEME_SHAPE_ID" val="9"/>
  <p:tag name="KSO_WM_UNIT_COLOR_SCHEME_PARENT_PAGE" val="0_1"/>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30178809_1*i*11"/>
  <p:tag name="KSO_WM_TEMPLATE_CATEGORY" val="diagram"/>
  <p:tag name="KSO_WM_TEMPLATE_INDEX" val="30178809"/>
  <p:tag name="KSO_WM_UNIT_LAYERLEVEL" val="1"/>
  <p:tag name="KSO_WM_TAG_VERSION" val="1.0"/>
  <p:tag name="KSO_WM_BEAUTIFY_FLAG" val="#wm#"/>
  <p:tag name="KSO_WM_UNIT_ADJUSTLAYOUT_ID" val="64"/>
  <p:tag name="KSO_WM_UNIT_COLOR_SCHEME_SHAPE_ID" val="64"/>
  <p:tag name="KSO_WM_UNIT_COLOR_SCHEME_PARENT_PAGE" val="0_1"/>
</p:tagLst>
</file>

<file path=ppt/tags/tag231.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添加大标题"/>
  <p:tag name="KSO_WM_UNIT_TEXT_PART_ID" val="1-X"/>
  <p:tag name="KSO_WM_UNIT_TEXT_PART_SIZE" val="49.2*286"/>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30178809_1*a*1"/>
  <p:tag name="KSO_WM_TEMPLATE_CATEGORY" val="diagram"/>
  <p:tag name="KSO_WM_TEMPLATE_INDEX" val="30178809"/>
  <p:tag name="KSO_WM_UNIT_LAYERLEVEL" val="1"/>
  <p:tag name="KSO_WM_TAG_VERSION" val="1.0"/>
  <p:tag name="KSO_WM_BEAUTIFY_FLAG" val="#wm#"/>
  <p:tag name="KSO_WM_UNIT_ADJUSTLAYOUT_ID" val="3"/>
  <p:tag name="KSO_WM_UNIT_COLOR_SCHEME_SHAPE_ID" val="3"/>
  <p:tag name="KSO_WM_UNIT_COLOR_SCHEME_PARENT_PAGE" val="0_1"/>
</p:tagLst>
</file>

<file path=ppt/tags/tag2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2_3"/>
  <p:tag name="KSO_WM_UNIT_ID" val="diagram30178809_1*h_i*2_3"/>
  <p:tag name="KSO_WM_TEMPLATE_CATEGORY" val="diagram"/>
  <p:tag name="KSO_WM_TEMPLATE_INDEX" val="30178809"/>
  <p:tag name="KSO_WM_UNIT_LAYERLEVEL" val="1_1"/>
  <p:tag name="KSO_WM_TAG_VERSION" val="1.0"/>
  <p:tag name="KSO_WM_BEAUTIFY_FLAG" val="#wm#"/>
  <p:tag name="KSO_WM_UNIT_ADJUSTLAYOUT_ID" val="35"/>
  <p:tag name="KSO_WM_UNIT_COLOR_SCHEME_SHAPE_ID" val="35"/>
  <p:tag name="KSO_WM_UNIT_COLOR_SCHEME_PARENT_PAGE" val="0_1"/>
</p:tagLst>
</file>

<file path=ppt/tags/tag233.xml><?xml version="1.0" encoding="utf-8"?>
<p:tagLst xmlns:a="http://schemas.openxmlformats.org/drawingml/2006/main" xmlns:r="http://schemas.openxmlformats.org/officeDocument/2006/relationships" xmlns:p="http://schemas.openxmlformats.org/presentationml/2006/main">
  <p:tag name="KSO_WM_UNIT_ISCONTENTSTITLE" val="0"/>
  <p:tag name="KSO_WM_UNIT_VALUE" val="11"/>
  <p:tag name="KSO_WM_UNIT_HIGHLIGHT" val="0"/>
  <p:tag name="KSO_WM_UNIT_COMPATIBLE" val="0"/>
  <p:tag name="KSO_WM_UNIT_DIAGRAM_ISNUMVISUAL" val="0"/>
  <p:tag name="KSO_WM_UNIT_DIAGRAM_ISREFERUNIT" val="0"/>
  <p:tag name="KSO_WM_UNIT_ID" val="diagram30178809_1*h_a*2_1"/>
  <p:tag name="KSO_WM_TEMPLATE_CATEGORY" val="diagram"/>
  <p:tag name="KSO_WM_TEMPLATE_INDEX" val="30178809"/>
  <p:tag name="KSO_WM_UNIT_LAYERLEVEL" val="1_1"/>
  <p:tag name="KSO_WM_TAG_VERSION" val="1.0"/>
  <p:tag name="KSO_WM_BEAUTIFY_FLAG" val="#wm#"/>
  <p:tag name="KSO_WM_UNIT_TEXT_PART_ID" val="1-Z"/>
  <p:tag name="KSO_WM_UNIT_TEXT_PART_SIZE" val="30*224.5"/>
  <p:tag name="KSO_WM_UNIT_PRESET_TEXT" val="单击此处添加小标题"/>
  <p:tag name="KSO_WM_UNIT_TYPE" val="h_a"/>
  <p:tag name="KSO_WM_UNIT_INDEX" val="2_1"/>
  <p:tag name="KSO_WM_UNIT_ADJUSTLAYOUT_ID" val="5"/>
  <p:tag name="KSO_WM_UNIT_COLOR_SCHEME_SHAPE_ID" val="5"/>
  <p:tag name="KSO_WM_UNIT_COLOR_SCHEME_PARENT_PAGE" val="0_1"/>
</p:tagLst>
</file>

<file path=ppt/tags/tag234.xml><?xml version="1.0" encoding="utf-8"?>
<p:tagLst xmlns:a="http://schemas.openxmlformats.org/drawingml/2006/main" xmlns:r="http://schemas.openxmlformats.org/officeDocument/2006/relationships" xmlns:p="http://schemas.openxmlformats.org/presentationml/2006/main">
  <p:tag name="KSO_WM_UNIT_VALUE" val="13"/>
  <p:tag name="KSO_WM_UNIT_HIGHLIGHT" val="0"/>
  <p:tag name="KSO_WM_UNIT_COMPATIBLE" val="0"/>
  <p:tag name="KSO_WM_UNIT_DIAGRAM_ISNUMVISUAL" val="0"/>
  <p:tag name="KSO_WM_UNIT_DIAGRAM_ISREFERUNIT" val="0"/>
  <p:tag name="KSO_WM_UNIT_ID" val="diagram30178809_1*h_f*2_1"/>
  <p:tag name="KSO_WM_TEMPLATE_CATEGORY" val="diagram"/>
  <p:tag name="KSO_WM_TEMPLATE_INDEX" val="30178809"/>
  <p:tag name="KSO_WM_UNIT_LAYERLEVEL" val="1_1"/>
  <p:tag name="KSO_WM_TAG_VERSION" val="1.0"/>
  <p:tag name="KSO_WM_BEAUTIFY_FLAG" val="#wm#"/>
  <p:tag name="KSO_WM_UNIT_PRESET_TEXT" val="点击此处添加正文。"/>
  <p:tag name="KSO_WM_UNIT_TYPE" val="h_f"/>
  <p:tag name="KSO_WM_UNIT_INDEX" val="2_1"/>
  <p:tag name="KSO_WM_UNIT_TEXT_PART_ID" val="1-a"/>
  <p:tag name="KSO_WM_UNIT_TEXT_PART_SIZE" val="24.96*224.5"/>
  <p:tag name="KSO_WM_UNIT_ADJUSTLAYOUT_ID" val="6"/>
  <p:tag name="KSO_WM_UNIT_COLOR_SCHEME_SHAPE_ID" val="6"/>
  <p:tag name="KSO_WM_UNIT_COLOR_SCHEME_PARENT_PAGE" val="0_1"/>
  <p:tag name="KSO_WM_UNIT_TEXT_PART_ID_V2" val="d-1-1"/>
</p:tagLst>
</file>

<file path=ppt/tags/tag2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2_1"/>
  <p:tag name="KSO_WM_UNIT_ID" val="diagram30178809_1*h_i*2_1"/>
  <p:tag name="KSO_WM_TEMPLATE_CATEGORY" val="diagram"/>
  <p:tag name="KSO_WM_TEMPLATE_INDEX" val="30178809"/>
  <p:tag name="KSO_WM_UNIT_LAYERLEVEL" val="1_1"/>
  <p:tag name="KSO_WM_TAG_VERSION" val="1.0"/>
  <p:tag name="KSO_WM_BEAUTIFY_FLAG" val="#wm#"/>
  <p:tag name="KSO_WM_UNIT_ADJUSTLAYOUT_ID" val="32"/>
  <p:tag name="KSO_WM_UNIT_COLOR_SCHEME_SHAPE_ID" val="32"/>
  <p:tag name="KSO_WM_UNIT_COLOR_SCHEME_PARENT_PAGE" val="0_1"/>
  <p:tag name="KSO_WM_UNIT_FOIL_COLOR" val="1"/>
</p:tagLst>
</file>

<file path=ppt/tags/tag2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2_2"/>
  <p:tag name="KSO_WM_UNIT_ID" val="diagram30178809_1*h_i*2_2"/>
  <p:tag name="KSO_WM_TEMPLATE_CATEGORY" val="diagram"/>
  <p:tag name="KSO_WM_TEMPLATE_INDEX" val="30178809"/>
  <p:tag name="KSO_WM_UNIT_LAYERLEVEL" val="1_1"/>
  <p:tag name="KSO_WM_TAG_VERSION" val="1.0"/>
  <p:tag name="KSO_WM_BEAUTIFY_FLAG" val="#wm#"/>
  <p:tag name="KSO_WM_UNIT_ADJUSTLAYOUT_ID" val="33"/>
  <p:tag name="KSO_WM_UNIT_COLOR_SCHEME_SHAPE_ID" val="33"/>
  <p:tag name="KSO_WM_UNIT_COLOR_SCHEME_PARENT_PAGE" val="0_1"/>
</p:tagLst>
</file>

<file path=ppt/tags/tag2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30178809_1*i*9"/>
  <p:tag name="KSO_WM_TEMPLATE_CATEGORY" val="diagram"/>
  <p:tag name="KSO_WM_TEMPLATE_INDEX" val="30178809"/>
  <p:tag name="KSO_WM_UNIT_LAYERLEVEL" val="1"/>
  <p:tag name="KSO_WM_TAG_VERSION" val="1.0"/>
  <p:tag name="KSO_WM_BEAUTIFY_FLAG" val="#wm#"/>
  <p:tag name="KSO_WM_UNIT_ADJUSTLAYOUT_ID" val="60"/>
  <p:tag name="KSO_WM_UNIT_COLOR_SCHEME_SHAPE_ID" val="60"/>
  <p:tag name="KSO_WM_UNIT_COLOR_SCHEME_PARENT_PAGE" val="0_1"/>
  <p:tag name="KSO_WM_UNIT_DECOLORIZATION" val="1"/>
</p:tagLst>
</file>

<file path=ppt/tags/tag2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30178809_1*i*10"/>
  <p:tag name="KSO_WM_TEMPLATE_CATEGORY" val="diagram"/>
  <p:tag name="KSO_WM_TEMPLATE_INDEX" val="30178809"/>
  <p:tag name="KSO_WM_UNIT_LAYERLEVEL" val="1"/>
  <p:tag name="KSO_WM_TAG_VERSION" val="1.0"/>
  <p:tag name="KSO_WM_BEAUTIFY_FLAG" val="#wm#"/>
  <p:tag name="KSO_WM_UNIT_ADJUSTLAYOUT_ID" val="61"/>
  <p:tag name="KSO_WM_UNIT_COLOR_SCHEME_SHAPE_ID" val="61"/>
  <p:tag name="KSO_WM_UNIT_COLOR_SCHEME_PARENT_PAGE" val="0_1"/>
  <p:tag name="KSO_WM_UNIT_DECOLORIZATION" val="1"/>
</p:tagLst>
</file>

<file path=ppt/tags/tag23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11415"/>
  <p:tag name="KSO_WM_SLIDE_ID" val="diagram2021141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396"/>
  <p:tag name="KSO_WM_SLIDE_POSITION" val="48*72"/>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09-25T21:47:02&quot;,&quot;maxSize&quot;:{&quot;size1&quot;:60},&quot;minSize&quot;:{&quot;size1&quot;:44.399999999999999},&quot;normalSize&quot;:{&quot;size1&quot;:55.700000000000003},&quot;subLayout&quot;:[{&quot;id&quot;:&quot;2020-09-25T21:47:02&quot;,&quot;margin&quot;:{&quot;bottom&quot;:0.026000002399086952,&quot;left&quot;:1.6929999589920044,&quot;right&quot;:1.6920000314712524,&quot;top&quot;:1.6929999589920044},&quot;type&quot;:0},{&quot;id&quot;:&quot;2020-09-25T21:47:02&quot;,&quot;maxSize&quot;:{&quot;size1&quot;:40.100000000000001},&quot;minSize&quot;:{&quot;size1&quot;:5},&quot;normalSize&quot;:{&quot;size1&quot;:14.905496687491093},&quot;subLayout&quot;:[{&quot;id&quot;:&quot;2020-09-25T21:47:02&quot;,&quot;margin&quot;:{&quot;bottom&quot;:0.026000002399086952,&quot;left&quot;:1.6929999589920044,&quot;right&quot;:1.6929999589920044,&quot;top&quot;:0.81999999284744263},&quot;type&quot;:0},{&quot;id&quot;:&quot;2020-09-25T21:47:02&quot;,&quot;margin&quot;:{&quot;bottom&quot;:1.6929999589920044,&quot;left&quot;:1.6929999589920044,&quot;right&quot;:1.6929999589920044,&quot;top&quot;:0.40599998831748962},&quot;type&quot;:0}],&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ca5807b7ee298d4026143"/>
  <p:tag name="KSO_WM_CHIP_FILLPROP" val="[[{&quot;text_align&quot;:&quot;cm&quot;,&quot;text_direction&quot;:&quot;horizontal&quot;,&quot;support_features&quot;:[&quot;collage&quot;,&quot;carousel&quot;],&quot;support_big_font&quot;:false,&quot;fill_id&quot;:&quot;9d6e32915464427781dcc5fdd73896e3&quot;,&quot;fill_align&quot;:&quot;cm&quot;,&quot;chip_types&quot;:[&quot;picture&quot;]},{&quot;text_align&quot;:&quot;lb&quot;,&quot;text_direction&quot;:&quot;horizontal&quot;,&quot;support_big_font&quot;:false,&quot;fill_id&quot;:&quot;ea4c832df56e40f58ba14b45ada9e6a1&quot;,&quot;fill_align&quot;:&quot;lb&quot;,&quot;chip_types&quot;:[&quot;header&quot;]},{&quot;text_align&quot;:&quot;lt&quot;,&quot;text_direction&quot;:&quot;horizontal&quot;,&quot;support_big_font&quot;:false,&quot;fill_id&quot;:&quot;c18725be05d943c9b3c7b7330e851d3c&quot;,&quot;fill_align&quot;:&quot;lt&quot;,&quot;chip_types&quot;:[&quot;text&quot;]}],[{&quot;text_align&quot;:&quot;cm&quot;,&quot;text_direction&quot;:&quot;horizontal&quot;,&quot;support_features&quot;:[&quot;collage&quot;,&quot;carousel&quot;],&quot;support_big_font&quot;:false,&quot;fill_id&quot;:&quot;9d6e32915464427781dcc5fdd73896e3&quot;,&quot;fill_align&quot;:&quot;cm&quot;,&quot;chip_types&quot;:[&quot;picture&quot;]},{&quot;text_align&quot;:&quot;cb&quot;,&quot;text_direction&quot;:&quot;horizontal&quot;,&quot;support_big_font&quot;:false,&quot;fill_id&quot;:&quot;ea4c832df56e40f58ba14b45ada9e6a1&quot;,&quot;fill_align&quot;:&quot;cb&quot;,&quot;chip_types&quot;:[&quot;header&quot;]},{&quot;text_align&quot;:&quot;cb&quot;,&quot;text_direction&quot;:&quot;horizontal&quot;,&quot;support_big_font&quot;:false,&quot;fill_id&quot;:&quot;c18725be05d943c9b3c7b7330e851d3c&quot;,&quot;fill_align&quot;:&quot;cb&quot;,&quot;chip_types&quot;:[&quot;text&quot;]}]]"/>
  <p:tag name="KSO_WM_CHIP_DECFILLPROP" val="[]"/>
  <p:tag name="KSO_WM_CHIP_GROUPID" val="5f6ca5807b7ee298d4026142"/>
  <p:tag name="KSO_WM_SLIDE_BK_DARK_LIGHT" val="2"/>
  <p:tag name="KSO_WM_SLIDE_BACKGROUND_TYPE" val="general"/>
  <p:tag name="KSO_WM_SLIDE_SUPPORT_FEATURE_TYPE" val="3"/>
  <p:tag name="KSO_WM_TEMPLATE_ASSEMBLE_XID" val="5f6df4d60ff15d9a40e850f5"/>
  <p:tag name="KSO_WM_TEMPLATE_ASSEMBLE_GROUPID" val="5f6df4d60ff15d9a40e850f5"/>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11415"/>
  <p:tag name="KSO_WM_SLIDE_ID" val="diagram2021141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396"/>
  <p:tag name="KSO_WM_SLIDE_POSITION" val="48*72"/>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09-25T21:47:02&quot;,&quot;maxSize&quot;:{&quot;size1&quot;:60},&quot;minSize&quot;:{&quot;size1&quot;:44.399999999999999},&quot;normalSize&quot;:{&quot;size1&quot;:55.700000000000003},&quot;subLayout&quot;:[{&quot;id&quot;:&quot;2020-09-25T21:47:02&quot;,&quot;margin&quot;:{&quot;bottom&quot;:0.026000002399086952,&quot;left&quot;:1.6929999589920044,&quot;right&quot;:1.6920000314712524,&quot;top&quot;:1.6929999589920044},&quot;type&quot;:0},{&quot;id&quot;:&quot;2020-09-25T21:47:02&quot;,&quot;maxSize&quot;:{&quot;size1&quot;:40.100000000000001},&quot;minSize&quot;:{&quot;size1&quot;:5},&quot;normalSize&quot;:{&quot;size1&quot;:14.905496687491093},&quot;subLayout&quot;:[{&quot;id&quot;:&quot;2020-09-25T21:47:02&quot;,&quot;margin&quot;:{&quot;bottom&quot;:0.026000002399086952,&quot;left&quot;:1.6929999589920044,&quot;right&quot;:1.6929999589920044,&quot;top&quot;:0.81999999284744263},&quot;type&quot;:0},{&quot;id&quot;:&quot;2020-09-25T21:47:02&quot;,&quot;margin&quot;:{&quot;bottom&quot;:1.6929999589920044,&quot;left&quot;:1.6929999589920044,&quot;right&quot;:1.6929999589920044,&quot;top&quot;:0.40599998831748962},&quot;type&quot;:0}],&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ca5807b7ee298d4026143"/>
  <p:tag name="KSO_WM_CHIP_FILLPROP" val="[[{&quot;text_align&quot;:&quot;cm&quot;,&quot;text_direction&quot;:&quot;horizontal&quot;,&quot;support_features&quot;:[&quot;collage&quot;,&quot;carousel&quot;],&quot;support_big_font&quot;:false,&quot;fill_id&quot;:&quot;9d6e32915464427781dcc5fdd73896e3&quot;,&quot;fill_align&quot;:&quot;cm&quot;,&quot;chip_types&quot;:[&quot;picture&quot;]},{&quot;text_align&quot;:&quot;lb&quot;,&quot;text_direction&quot;:&quot;horizontal&quot;,&quot;support_big_font&quot;:false,&quot;fill_id&quot;:&quot;ea4c832df56e40f58ba14b45ada9e6a1&quot;,&quot;fill_align&quot;:&quot;lb&quot;,&quot;chip_types&quot;:[&quot;header&quot;]},{&quot;text_align&quot;:&quot;lt&quot;,&quot;text_direction&quot;:&quot;horizontal&quot;,&quot;support_big_font&quot;:false,&quot;fill_id&quot;:&quot;c18725be05d943c9b3c7b7330e851d3c&quot;,&quot;fill_align&quot;:&quot;lt&quot;,&quot;chip_types&quot;:[&quot;text&quot;]}],[{&quot;text_align&quot;:&quot;cm&quot;,&quot;text_direction&quot;:&quot;horizontal&quot;,&quot;support_features&quot;:[&quot;collage&quot;,&quot;carousel&quot;],&quot;support_big_font&quot;:false,&quot;fill_id&quot;:&quot;9d6e32915464427781dcc5fdd73896e3&quot;,&quot;fill_align&quot;:&quot;cm&quot;,&quot;chip_types&quot;:[&quot;picture&quot;]},{&quot;text_align&quot;:&quot;cb&quot;,&quot;text_direction&quot;:&quot;horizontal&quot;,&quot;support_big_font&quot;:false,&quot;fill_id&quot;:&quot;ea4c832df56e40f58ba14b45ada9e6a1&quot;,&quot;fill_align&quot;:&quot;cb&quot;,&quot;chip_types&quot;:[&quot;header&quot;]},{&quot;text_align&quot;:&quot;cb&quot;,&quot;text_direction&quot;:&quot;horizontal&quot;,&quot;support_big_font&quot;:false,&quot;fill_id&quot;:&quot;c18725be05d943c9b3c7b7330e851d3c&quot;,&quot;fill_align&quot;:&quot;cb&quot;,&quot;chip_types&quot;:[&quot;text&quot;]}]]"/>
  <p:tag name="KSO_WM_CHIP_DECFILLPROP" val="[]"/>
  <p:tag name="KSO_WM_CHIP_GROUPID" val="5f6ca5807b7ee298d4026142"/>
  <p:tag name="KSO_WM_SLIDE_BK_DARK_LIGHT" val="2"/>
  <p:tag name="KSO_WM_SLIDE_BACKGROUND_TYPE" val="general"/>
  <p:tag name="KSO_WM_SLIDE_SUPPORT_FEATURE_TYPE" val="3"/>
  <p:tag name="KSO_WM_TEMPLATE_ASSEMBLE_XID" val="5f6df4d60ff15d9a40e850f5"/>
  <p:tag name="KSO_WM_TEMPLATE_ASSEMBLE_GROUPID" val="5f6df4d60ff15d9a40e850f5"/>
</p:tagLst>
</file>

<file path=ppt/tags/tag241.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TEMPLATE_THUMBS_INDEX" val="1、6、10、14、20、26、27、28、29、31"/>
  <p:tag name="KSO_WM_SLIDE_ID" val="diagram20190746_1"/>
  <p:tag name="KSO_WM_SLIDE_TYPE" val="text"/>
  <p:tag name="KSO_WM_SLIDE_SUBTYPE" val="picTxt"/>
  <p:tag name="KSO_WM_SLIDE_ITEM_CNT" val="0"/>
  <p:tag name="KSO_WM_SLIDE_INDEX" val="1"/>
  <p:tag name="KSO_WM_SLIDE_SIZE" val="644.505*251.561"/>
  <p:tag name="KSO_WM_SLIDE_POSITION" val="275.895*215.119"/>
  <p:tag name="KSO_WM_TAG_VERSION" val="1.0"/>
  <p:tag name="KSO_WM_BEAUTIFY_FLAG" val="#wm#"/>
  <p:tag name="KSO_WM_TEMPLATE_CATEGORY" val="diagram"/>
  <p:tag name="KSO_WM_TEMPLATE_INDEX" val="20190746"/>
  <p:tag name="KSO_WM_SLIDE_LAYOUT" val="a_d_h"/>
  <p:tag name="KSO_WM_SLIDE_LAYOUT_CNT" val="1_1_2"/>
  <p:tag name="KSO_WM_SLIDE_COLORSCHEME_VERSION" val="3.2"/>
  <p:tag name="KSO_WM_SLIDE_CONSTRAINT" val="%7b%22slideConstraint%22%3a%7b%22seriesAreas%22%3a%5b%5d%2c%22singleAreas%22%3a%5b%7b%22shapes%22%3a%5b7%5d%2c%22serialConstraintIndex%22%3a-1%2c%22areatextmark%22%3a0%2c%22pictureprocessmark%22%3a0%7d%5d%7d%7d"/>
  <p:tag name="KSO_WM_TEMPLATE_SUBCATEGORY" val="0"/>
</p:tagLst>
</file>

<file path=ppt/tags/tag2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0746_1*i*1"/>
  <p:tag name="KSO_WM_TEMPLATE_CATEGORY" val="diagram"/>
  <p:tag name="KSO_WM_TEMPLATE_INDEX" val="20190746"/>
  <p:tag name="KSO_WM_UNIT_LAYERLEVEL" val="1"/>
  <p:tag name="KSO_WM_TAG_VERSION" val="1.0"/>
  <p:tag name="KSO_WM_BEAUTIFY_FLAG" val="#wm#"/>
  <p:tag name="KSO_WM_UNIT_COLOR_SCHEME_SHAPE_ID" val="13"/>
  <p:tag name="KSO_WM_UNIT_COLOR_SCHEME_PARENT_PAGE" val="0_1"/>
  <p:tag name="KSO_WM_UNIT_ABSOLUTE_COLOR" val="1"/>
  <p:tag name="KSO_WM_UNIT_ADJUSTLAYOUT_ID" val="13"/>
</p:tagLst>
</file>

<file path=ppt/tags/tag243.xml><?xml version="1.0" encoding="utf-8"?>
<p:tagLst xmlns:a="http://schemas.openxmlformats.org/drawingml/2006/main" xmlns:r="http://schemas.openxmlformats.org/officeDocument/2006/relationships" xmlns:p="http://schemas.openxmlformats.org/presentationml/2006/main">
  <p:tag name="KSO_WM_UNIT_VALUE" val="664*885"/>
  <p:tag name="KSO_WM_UNIT_HIGHLIGHT" val="0"/>
  <p:tag name="KSO_WM_UNIT_COMPATIBLE" val="0"/>
  <p:tag name="KSO_WM_UNIT_DIAGRAM_ISNUMVISUAL" val="0"/>
  <p:tag name="KSO_WM_UNIT_DIAGRAM_ISREFERUNIT" val="0"/>
  <p:tag name="KSO_WM_UNIT_TYPE" val="d"/>
  <p:tag name="KSO_WM_UNIT_INDEX" val="1"/>
  <p:tag name="KSO_WM_UNIT_ID" val="diagram20190746_1*d*1"/>
  <p:tag name="KSO_WM_TEMPLATE_CATEGORY" val="diagram"/>
  <p:tag name="KSO_WM_TEMPLATE_INDEX" val="20190746"/>
  <p:tag name="KSO_WM_UNIT_LAYERLEVEL" val="1"/>
  <p:tag name="KSO_WM_TAG_VERSION" val="1.0"/>
  <p:tag name="KSO_WM_BEAUTIFY_FLAG" val="#wm#"/>
  <p:tag name="KSO_WM_UNIT_COLOR_SCHEME_SHAPE_ID" val="7"/>
  <p:tag name="KSO_WM_UNIT_COLOR_SCHEME_PARENT_PAGE" val="0_1"/>
  <p:tag name="KSO_WM_UNIT_ADJUSTLAYOUT_ID" val="7"/>
  <p:tag name="KSO_WM_UNIT_PICTURE_CLIP_FLAG" val="1"/>
</p:tagLst>
</file>

<file path=ppt/tags/tag2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0746_1*i*3"/>
  <p:tag name="KSO_WM_TEMPLATE_CATEGORY" val="diagram"/>
  <p:tag name="KSO_WM_TEMPLATE_INDEX" val="20190746"/>
  <p:tag name="KSO_WM_UNIT_LAYERLEVEL" val="1"/>
  <p:tag name="KSO_WM_TAG_VERSION" val="1.0"/>
  <p:tag name="KSO_WM_BEAUTIFY_FLAG" val="#wm#"/>
  <p:tag name="KSO_WM_UNIT_COLOR_SCHEME_SHAPE_ID" val="16"/>
  <p:tag name="KSO_WM_UNIT_COLOR_SCHEME_PARENT_PAGE" val="0_1"/>
  <p:tag name="KSO_WM_UNIT_ABSOLUTE_COLOR" val="1"/>
  <p:tag name="KSO_WM_UNIT_ADJUSTLAYOUT_ID" val="16"/>
</p:tagLst>
</file>

<file path=ppt/tags/tag2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0746_1*i*4"/>
  <p:tag name="KSO_WM_TEMPLATE_CATEGORY" val="diagram"/>
  <p:tag name="KSO_WM_TEMPLATE_INDEX" val="20190746"/>
  <p:tag name="KSO_WM_UNIT_LAYERLEVEL" val="1"/>
  <p:tag name="KSO_WM_TAG_VERSION" val="1.0"/>
  <p:tag name="KSO_WM_BEAUTIFY_FLAG" val="#wm#"/>
  <p:tag name="KSO_WM_UNIT_COLOR_SCHEME_SHAPE_ID" val="17"/>
  <p:tag name="KSO_WM_UNIT_COLOR_SCHEME_PARENT_PAGE" val="0_1"/>
  <p:tag name="KSO_WM_UNIT_ABSOLUTE_COLOR" val="1"/>
  <p:tag name="KSO_WM_UNIT_ADJUSTLAYOUT_ID" val="17"/>
</p:tagLst>
</file>

<file path=ppt/tags/tag246.xml><?xml version="1.0" encoding="utf-8"?>
<p:tagLst xmlns:a="http://schemas.openxmlformats.org/drawingml/2006/main" xmlns:r="http://schemas.openxmlformats.org/officeDocument/2006/relationships" xmlns:p="http://schemas.openxmlformats.org/presentationml/2006/main">
  <p:tag name="KSO_WM_UNIT_PRESET_TEXT" val="点击此处添加正文，文字是您思想的提炼，为了最终呈现发布的良好效果，请尽量言简意赅的阐述观点；根据需要可酌情增减文字，以便观者可以准确理解您所传达的信息。"/>
  <p:tag name="KSO_WM_UNIT_TEXT_PART_ID" val="3-b"/>
  <p:tag name="KSO_WM_UNIT_TEXT_PART_SIZE" val="84.88*644.5"/>
  <p:tag name="KSO_WM_UNIT_VALUE" val="117"/>
  <p:tag name="KSO_WM_UNIT_HIGHLIGHT" val="0"/>
  <p:tag name="KSO_WM_UNIT_COMPATIBLE" val="0"/>
  <p:tag name="KSO_WM_UNIT_DIAGRAM_ISNUMVISUAL" val="0"/>
  <p:tag name="KSO_WM_UNIT_DIAGRAM_ISREFERUNIT" val="0"/>
  <p:tag name="KSO_WM_UNIT_TYPE" val="h_f"/>
  <p:tag name="KSO_WM_UNIT_INDEX" val="2_1"/>
  <p:tag name="KSO_WM_UNIT_ID" val="diagram20190746_1*h_f*2_1"/>
  <p:tag name="KSO_WM_TEMPLATE_CATEGORY" val="diagram"/>
  <p:tag name="KSO_WM_TEMPLATE_INDEX" val="20190746"/>
  <p:tag name="KSO_WM_UNIT_LAYERLEVEL" val="1_1"/>
  <p:tag name="KSO_WM_TAG_VERSION" val="1.0"/>
  <p:tag name="KSO_WM_BEAUTIFY_FLAG" val="#wm#"/>
  <p:tag name="KSO_WM_UNIT_COLOR_SCHEME_SHAPE_ID" val="12"/>
  <p:tag name="KSO_WM_UNIT_COLOR_SCHEME_PARENT_PAGE" val="0_1"/>
  <p:tag name="KSO_WM_UNIT_ADJUSTLAYOUT_ID" val="12"/>
  <p:tag name="KSO_WM_UNIT_TEXT_PART_ID_V2" val="d-3-1"/>
</p:tagLst>
</file>

<file path=ppt/tags/tag247.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248.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2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2_1"/>
  <p:tag name="KSO_WM_UNIT_COLOR_SCHEME_SHAPE_ID" val="8"/>
  <p:tag name="KSO_WM_UNIT_COLOR_SCHEME_PARENT_PAGE" val="0_1"/>
  <p:tag name="KSO_WM_UNIT_ADJUSTLAYOUT_ID" val="8"/>
  <p:tag name="KSO_WM_UNIT_TEXT_PART_ID_V2" val="c-3-1"/>
</p:tagLst>
</file>

<file path=ppt/tags/tag249.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194736"/>
  <p:tag name="KSO_WM_SLIDE_ID" val="diagram20194736_1"/>
  <p:tag name="KSO_WM_SLIDE_ITEM_CNT" val="0"/>
  <p:tag name="KSO_WM_SLIDE_INDEX" val="1"/>
  <p:tag name="KSO_WM_TAG_VERSION" val="1.0"/>
  <p:tag name="KSO_WM_SLIDE_LAYOUT" val="a_f"/>
  <p:tag name="KSO_WM_SLIDE_LAYOUT_CNT" val="1_1"/>
  <p:tag name="KSO_WM_SLIDE_TYPE" val="text"/>
  <p:tag name="KSO_WM_SLIDE_SUBTYPE" val="pureTxt"/>
  <p:tag name="KSO_WM_SLIDE_SIZE" val="960*540"/>
  <p:tag name="KSO_WM_SLIDE_POSITION" val="0*0"/>
  <p:tag name="KSO_WM_SLIDE_COLORSCHEME_VERSION" val="3.2"/>
</p:tagLst>
</file>

<file path=ppt/tags/tag2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36_1*i*1"/>
  <p:tag name="KSO_WM_TEMPLATE_CATEGORY" val="diagram"/>
  <p:tag name="KSO_WM_TEMPLATE_INDEX" val="20194736"/>
  <p:tag name="KSO_WM_UNIT_LAYERLEVEL" val="1"/>
  <p:tag name="KSO_WM_TAG_VERSION" val="1.0"/>
  <p:tag name="KSO_WM_BEAUTIFY_FLAG" val="#wm#"/>
  <p:tag name="KSO_WM_UNIT_COLOR_SCHEME_SHAPE_ID" val="12"/>
  <p:tag name="KSO_WM_UNIT_COLOR_SCHEME_PARENT_PAGE" val="0_1"/>
</p:tagLst>
</file>

<file path=ppt/tags/tag252.xml><?xml version="1.0" encoding="utf-8"?>
<p:tagLst xmlns:a="http://schemas.openxmlformats.org/drawingml/2006/main" xmlns:r="http://schemas.openxmlformats.org/officeDocument/2006/relationships" xmlns:p="http://schemas.openxmlformats.org/presentationml/2006/main">
  <p:tag name="KSO_WM_UNIT_TEXT_PART_ID_V2" val="d-3-2"/>
  <p:tag name="KSO_WM_UNIT_PRESET_TEXT" val="单击此处添加小标题&#10;点击此处添加正文，文字是您思想的提炼，为了最终呈现发布的良好效果，请尽量言简意赅的阐述观点，并根据需要酌情增减文字。&#10;单击此处添加小标题&#10;您的正文已经字字珠玑，但信息却错综复杂，需要更多的文字来表述；但请您尽量提炼思想的精髓，否则容易造成观者的阅读压力，适得其反。&#10;单击此处添加小标题&#10;正如我们都希望改变世界，希望给别人带去光明，但更多的时候我们只需要播下一颗种子，自然有微风吹拂，阳光普照，雨露滋养。恰如其分的表达观点。"/>
  <p:tag name="KSO_WM_UNIT_NOCLEAR" val="1"/>
  <p:tag name="KSO_WM_UNIT_VALUE" val="390"/>
  <p:tag name="KSO_WM_UNIT_HIGHLIGHT" val="0"/>
  <p:tag name="KSO_WM_UNIT_COMPATIBLE" val="0"/>
  <p:tag name="KSO_WM_UNIT_DIAGRAM_ISNUMVISUAL" val="0"/>
  <p:tag name="KSO_WM_UNIT_DIAGRAM_ISREFERUNIT" val="0"/>
  <p:tag name="KSO_WM_UNIT_TYPE" val="f"/>
  <p:tag name="KSO_WM_UNIT_INDEX" val="1"/>
  <p:tag name="KSO_WM_UNIT_ID" val="diagram20194736_1*f*1"/>
  <p:tag name="KSO_WM_TEMPLATE_CATEGORY" val="diagram"/>
  <p:tag name="KSO_WM_TEMPLATE_INDEX" val="20194736"/>
  <p:tag name="KSO_WM_UNIT_LAYERLEVEL" val="1"/>
  <p:tag name="KSO_WM_TAG_VERSION" val="1.0"/>
  <p:tag name="KSO_WM_BEAUTIFY_FLAG" val="#wm#"/>
  <p:tag name="KSO_WM_UNIT_COLOR_SCHEME_SHAPE_ID" val="2"/>
  <p:tag name="KSO_WM_UNIT_COLOR_SCHEME_PARENT_PAGE" val="0_1"/>
</p:tagLst>
</file>

<file path=ppt/tags/tag253.xml><?xml version="1.0" encoding="utf-8"?>
<p:tagLst xmlns:a="http://schemas.openxmlformats.org/drawingml/2006/main" xmlns:r="http://schemas.openxmlformats.org/officeDocument/2006/relationships" xmlns:p="http://schemas.openxmlformats.org/presentationml/2006/main">
  <p:tag name="KSO_WM_UNIT_TEXT_PART_ID_V2" val="a-3-2"/>
  <p:tag name="KSO_WM_UNIT_ISCONTENTSTITLE" val="0"/>
  <p:tag name="KSO_WM_UNIT_PRESET_TEXT" val="单击此处可添加您的大标题内容"/>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194736_1*a*1"/>
  <p:tag name="KSO_WM_TEMPLATE_CATEGORY" val="diagram"/>
  <p:tag name="KSO_WM_TEMPLATE_INDEX" val="20194736"/>
  <p:tag name="KSO_WM_UNIT_LAYERLEVEL" val="1"/>
  <p:tag name="KSO_WM_TAG_VERSION" val="1.0"/>
  <p:tag name="KSO_WM_BEAUTIFY_FLAG" val="#wm#"/>
  <p:tag name="KSO_WM_UNIT_COLOR_SCHEME_SHAPE_ID" val="5"/>
  <p:tag name="KSO_WM_UNIT_COLOR_SCHEME_PARENT_PAGE" val="0_1"/>
</p:tagLst>
</file>

<file path=ppt/tags/tag2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36_1*i*2"/>
  <p:tag name="KSO_WM_TEMPLATE_CATEGORY" val="diagram"/>
  <p:tag name="KSO_WM_TEMPLATE_INDEX" val="20194736"/>
  <p:tag name="KSO_WM_UNIT_LAYERLEVEL" val="1"/>
  <p:tag name="KSO_WM_TAG_VERSION" val="1.0"/>
  <p:tag name="KSO_WM_BEAUTIFY_FLAG" val="#wm#"/>
  <p:tag name="KSO_WM_UNIT_COLOR_SCHEME_SHAPE_ID" val="11"/>
  <p:tag name="KSO_WM_UNIT_COLOR_SCHEME_PARENT_PAGE" val="0_1"/>
</p:tagLst>
</file>

<file path=ppt/tags/tag2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4736_1*i*4"/>
  <p:tag name="KSO_WM_TEMPLATE_CATEGORY" val="diagram"/>
  <p:tag name="KSO_WM_TEMPLATE_INDEX" val="20194736"/>
  <p:tag name="KSO_WM_UNIT_LAYERLEVEL" val="1"/>
  <p:tag name="KSO_WM_TAG_VERSION" val="1.0"/>
  <p:tag name="KSO_WM_BEAUTIFY_FLAG" val="#wm#"/>
  <p:tag name="KSO_WM_UNIT_COLOR_SCHEME_SHAPE_ID" val="13"/>
  <p:tag name="KSO_WM_UNIT_COLOR_SCHEME_PARENT_PAGE" val="0_1"/>
  <p:tag name="KSO_WM_UNIT_DECOLORIZATION" val="1"/>
</p:tagLst>
</file>

<file path=ppt/tags/tag2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4736_1*i*5"/>
  <p:tag name="KSO_WM_TEMPLATE_CATEGORY" val="diagram"/>
  <p:tag name="KSO_WM_TEMPLATE_INDEX" val="20194736"/>
  <p:tag name="KSO_WM_UNIT_LAYERLEVEL" val="1"/>
  <p:tag name="KSO_WM_TAG_VERSION" val="1.0"/>
  <p:tag name="KSO_WM_BEAUTIFY_FLAG" val="#wm#"/>
  <p:tag name="KSO_WM_UNIT_COLOR_SCHEME_SHAPE_ID" val="14"/>
  <p:tag name="KSO_WM_UNIT_COLOR_SCHEME_PARENT_PAGE" val="0_1"/>
  <p:tag name="KSO_WM_UNIT_DECOLORIZATION" val="1"/>
</p:tagLst>
</file>

<file path=ppt/tags/tag2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4736_1*i*6"/>
  <p:tag name="KSO_WM_TEMPLATE_CATEGORY" val="diagram"/>
  <p:tag name="KSO_WM_TEMPLATE_INDEX" val="20194736"/>
  <p:tag name="KSO_WM_UNIT_LAYERLEVEL" val="1"/>
  <p:tag name="KSO_WM_TAG_VERSION" val="1.0"/>
  <p:tag name="KSO_WM_BEAUTIFY_FLAG" val="#wm#"/>
  <p:tag name="KSO_WM_UNIT_COLOR_SCHEME_SHAPE_ID" val="15"/>
  <p:tag name="KSO_WM_UNIT_COLOR_SCHEME_PARENT_PAGE" val="0_1"/>
  <p:tag name="KSO_WM_UNIT_DECOLORIZATION" val="1"/>
</p:tagLst>
</file>

<file path=ppt/tags/tag2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194736_1*i*8"/>
  <p:tag name="KSO_WM_TEMPLATE_CATEGORY" val="diagram"/>
  <p:tag name="KSO_WM_TEMPLATE_INDEX" val="20194736"/>
  <p:tag name="KSO_WM_UNIT_LAYERLEVEL" val="1"/>
  <p:tag name="KSO_WM_TAG_VERSION" val="1.0"/>
  <p:tag name="KSO_WM_BEAUTIFY_FLAG" val="#wm#"/>
  <p:tag name="KSO_WM_UNIT_COLOR_SCHEME_SHAPE_ID" val="16"/>
  <p:tag name="KSO_WM_UNIT_COLOR_SCHEME_PARENT_PAGE" val="0_1"/>
  <p:tag name="KSO_WM_UNIT_DECOLORIZATION" val="1"/>
</p:tagLst>
</file>

<file path=ppt/tags/tag2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194736_1*i*9"/>
  <p:tag name="KSO_WM_TEMPLATE_CATEGORY" val="diagram"/>
  <p:tag name="KSO_WM_TEMPLATE_INDEX" val="20194736"/>
  <p:tag name="KSO_WM_UNIT_LAYERLEVEL" val="1"/>
  <p:tag name="KSO_WM_TAG_VERSION" val="1.0"/>
  <p:tag name="KSO_WM_BEAUTIFY_FLAG" val="#wm#"/>
  <p:tag name="KSO_WM_UNIT_COLOR_SCHEME_SHAPE_ID" val="17"/>
  <p:tag name="KSO_WM_UNIT_COLOR_SCHEME_PARENT_PAGE" val="0_1"/>
  <p:tag name="KSO_WM_UNIT_DECOLORIZATION" val="1"/>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194736_1*i*10"/>
  <p:tag name="KSO_WM_TEMPLATE_CATEGORY" val="diagram"/>
  <p:tag name="KSO_WM_TEMPLATE_INDEX" val="20194736"/>
  <p:tag name="KSO_WM_UNIT_LAYERLEVEL" val="1"/>
  <p:tag name="KSO_WM_TAG_VERSION" val="1.0"/>
  <p:tag name="KSO_WM_BEAUTIFY_FLAG" val="#wm#"/>
  <p:tag name="KSO_WM_UNIT_COLOR_SCHEME_SHAPE_ID" val="18"/>
  <p:tag name="KSO_WM_UNIT_COLOR_SCHEME_PARENT_PAGE" val="0_1"/>
  <p:tag name="KSO_WM_UNIT_DECOLORIZATION" val="1"/>
</p:tagLst>
</file>

<file path=ppt/tags/tag2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194736_1*i*12"/>
  <p:tag name="KSO_WM_TEMPLATE_CATEGORY" val="diagram"/>
  <p:tag name="KSO_WM_TEMPLATE_INDEX" val="20194736"/>
  <p:tag name="KSO_WM_UNIT_LAYERLEVEL" val="1"/>
  <p:tag name="KSO_WM_TAG_VERSION" val="1.0"/>
  <p:tag name="KSO_WM_BEAUTIFY_FLAG" val="#wm#"/>
  <p:tag name="KSO_WM_UNIT_COLOR_SCHEME_SHAPE_ID" val="22"/>
  <p:tag name="KSO_WM_UNIT_COLOR_SCHEME_PARENT_PAGE" val="0_1"/>
  <p:tag name="KSO_WM_UNIT_DECOLORIZATION" val="1"/>
</p:tagLst>
</file>

<file path=ppt/tags/tag2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194736_1*i*13"/>
  <p:tag name="KSO_WM_TEMPLATE_CATEGORY" val="diagram"/>
  <p:tag name="KSO_WM_TEMPLATE_INDEX" val="20194736"/>
  <p:tag name="KSO_WM_UNIT_LAYERLEVEL" val="1"/>
  <p:tag name="KSO_WM_TAG_VERSION" val="1.0"/>
  <p:tag name="KSO_WM_BEAUTIFY_FLAG" val="#wm#"/>
  <p:tag name="KSO_WM_UNIT_COLOR_SCHEME_SHAPE_ID" val="23"/>
  <p:tag name="KSO_WM_UNIT_COLOR_SCHEME_PARENT_PAGE" val="0_1"/>
  <p:tag name="KSO_WM_UNIT_DECOLORIZATION" val="1"/>
</p:tagLst>
</file>

<file path=ppt/tags/tag2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194736_1*i*14"/>
  <p:tag name="KSO_WM_TEMPLATE_CATEGORY" val="diagram"/>
  <p:tag name="KSO_WM_TEMPLATE_INDEX" val="20194736"/>
  <p:tag name="KSO_WM_UNIT_LAYERLEVEL" val="1"/>
  <p:tag name="KSO_WM_TAG_VERSION" val="1.0"/>
  <p:tag name="KSO_WM_BEAUTIFY_FLAG" val="#wm#"/>
  <p:tag name="KSO_WM_UNIT_COLOR_SCHEME_SHAPE_ID" val="24"/>
  <p:tag name="KSO_WM_UNIT_COLOR_SCHEME_PARENT_PAGE" val="0_1"/>
  <p:tag name="KSO_WM_UNIT_DECOLORIZATION" val="1"/>
</p:tagLst>
</file>

<file path=ppt/tags/tag2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diagram20194736_1*i*16"/>
  <p:tag name="KSO_WM_TEMPLATE_CATEGORY" val="diagram"/>
  <p:tag name="KSO_WM_TEMPLATE_INDEX" val="20194736"/>
  <p:tag name="KSO_WM_UNIT_LAYERLEVEL" val="1"/>
  <p:tag name="KSO_WM_TAG_VERSION" val="1.0"/>
  <p:tag name="KSO_WM_BEAUTIFY_FLAG" val="#wm#"/>
  <p:tag name="KSO_WM_UNIT_COLOR_SCHEME_SHAPE_ID" val="26"/>
  <p:tag name="KSO_WM_UNIT_COLOR_SCHEME_PARENT_PAGE" val="0_1"/>
  <p:tag name="KSO_WM_UNIT_DECOLORIZATION" val="1"/>
</p:tagLst>
</file>

<file path=ppt/tags/tag2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7"/>
  <p:tag name="KSO_WM_UNIT_ID" val="diagram20194736_1*i*17"/>
  <p:tag name="KSO_WM_TEMPLATE_CATEGORY" val="diagram"/>
  <p:tag name="KSO_WM_TEMPLATE_INDEX" val="20194736"/>
  <p:tag name="KSO_WM_UNIT_LAYERLEVEL" val="1"/>
  <p:tag name="KSO_WM_TAG_VERSION" val="1.0"/>
  <p:tag name="KSO_WM_BEAUTIFY_FLAG" val="#wm#"/>
  <p:tag name="KSO_WM_UNIT_COLOR_SCHEME_SHAPE_ID" val="27"/>
  <p:tag name="KSO_WM_UNIT_COLOR_SCHEME_PARENT_PAGE" val="0_1"/>
  <p:tag name="KSO_WM_UNIT_DECOLORIZATION" val="1"/>
</p:tagLst>
</file>

<file path=ppt/tags/tag2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8"/>
  <p:tag name="KSO_WM_UNIT_ID" val="diagram20194736_1*i*18"/>
  <p:tag name="KSO_WM_TEMPLATE_CATEGORY" val="diagram"/>
  <p:tag name="KSO_WM_TEMPLATE_INDEX" val="20194736"/>
  <p:tag name="KSO_WM_UNIT_LAYERLEVEL" val="1"/>
  <p:tag name="KSO_WM_TAG_VERSION" val="1.0"/>
  <p:tag name="KSO_WM_BEAUTIFY_FLAG" val="#wm#"/>
  <p:tag name="KSO_WM_UNIT_COLOR_SCHEME_SHAPE_ID" val="28"/>
  <p:tag name="KSO_WM_UNIT_COLOR_SCHEME_PARENT_PAGE" val="0_1"/>
  <p:tag name="KSO_WM_UNIT_DECOLORIZATION" val="1"/>
</p:tagLst>
</file>

<file path=ppt/tags/tag26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194736"/>
  <p:tag name="KSO_WM_SLIDE_ID" val="diagram20194736_1"/>
  <p:tag name="KSO_WM_SLIDE_ITEM_CNT" val="0"/>
  <p:tag name="KSO_WM_SLIDE_INDEX" val="1"/>
  <p:tag name="KSO_WM_TAG_VERSION" val="1.0"/>
  <p:tag name="KSO_WM_SLIDE_LAYOUT" val="a_f"/>
  <p:tag name="KSO_WM_SLIDE_LAYOUT_CNT" val="1_1"/>
  <p:tag name="KSO_WM_SLIDE_TYPE" val="text"/>
  <p:tag name="KSO_WM_SLIDE_SUBTYPE" val="pureTxt"/>
  <p:tag name="KSO_WM_SLIDE_SIZE" val="960*540"/>
  <p:tag name="KSO_WM_SLIDE_POSITION" val="0*0"/>
  <p:tag name="KSO_WM_SLIDE_COLORSCHEME_VERSION" val="3.2"/>
</p:tagLst>
</file>

<file path=ppt/tags/tag2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36_1*i*1"/>
  <p:tag name="KSO_WM_TEMPLATE_CATEGORY" val="diagram"/>
  <p:tag name="KSO_WM_TEMPLATE_INDEX" val="20194736"/>
  <p:tag name="KSO_WM_UNIT_LAYERLEVEL" val="1"/>
  <p:tag name="KSO_WM_TAG_VERSION" val="1.0"/>
  <p:tag name="KSO_WM_BEAUTIFY_FLAG" val="#wm#"/>
  <p:tag name="KSO_WM_UNIT_COLOR_SCHEME_SHAPE_ID" val="12"/>
  <p:tag name="KSO_WM_UNIT_COLOR_SCHEME_PARENT_PAGE" val="0_1"/>
</p:tagLst>
</file>

<file path=ppt/tags/tag2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36_1*i*2"/>
  <p:tag name="KSO_WM_TEMPLATE_CATEGORY" val="diagram"/>
  <p:tag name="KSO_WM_TEMPLATE_INDEX" val="20194736"/>
  <p:tag name="KSO_WM_UNIT_LAYERLEVEL" val="1"/>
  <p:tag name="KSO_WM_TAG_VERSION" val="1.0"/>
  <p:tag name="KSO_WM_BEAUTIFY_FLAG" val="#wm#"/>
  <p:tag name="KSO_WM_UNIT_COLOR_SCHEME_SHAPE_ID" val="11"/>
  <p:tag name="KSO_WM_UNIT_COLOR_SCHEME_PARENT_PAGE" val="0_1"/>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4736_1*i*4"/>
  <p:tag name="KSO_WM_TEMPLATE_CATEGORY" val="diagram"/>
  <p:tag name="KSO_WM_TEMPLATE_INDEX" val="20194736"/>
  <p:tag name="KSO_WM_UNIT_LAYERLEVEL" val="1"/>
  <p:tag name="KSO_WM_TAG_VERSION" val="1.0"/>
  <p:tag name="KSO_WM_BEAUTIFY_FLAG" val="#wm#"/>
  <p:tag name="KSO_WM_UNIT_COLOR_SCHEME_SHAPE_ID" val="13"/>
  <p:tag name="KSO_WM_UNIT_COLOR_SCHEME_PARENT_PAGE" val="0_1"/>
  <p:tag name="KSO_WM_UNIT_DECOLORIZATION" val="1"/>
</p:tagLst>
</file>

<file path=ppt/tags/tag2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4736_1*i*5"/>
  <p:tag name="KSO_WM_TEMPLATE_CATEGORY" val="diagram"/>
  <p:tag name="KSO_WM_TEMPLATE_INDEX" val="20194736"/>
  <p:tag name="KSO_WM_UNIT_LAYERLEVEL" val="1"/>
  <p:tag name="KSO_WM_TAG_VERSION" val="1.0"/>
  <p:tag name="KSO_WM_BEAUTIFY_FLAG" val="#wm#"/>
  <p:tag name="KSO_WM_UNIT_COLOR_SCHEME_SHAPE_ID" val="14"/>
  <p:tag name="KSO_WM_UNIT_COLOR_SCHEME_PARENT_PAGE" val="0_1"/>
  <p:tag name="KSO_WM_UNIT_DECOLORIZATION" val="1"/>
</p:tagLst>
</file>

<file path=ppt/tags/tag2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4736_1*i*6"/>
  <p:tag name="KSO_WM_TEMPLATE_CATEGORY" val="diagram"/>
  <p:tag name="KSO_WM_TEMPLATE_INDEX" val="20194736"/>
  <p:tag name="KSO_WM_UNIT_LAYERLEVEL" val="1"/>
  <p:tag name="KSO_WM_TAG_VERSION" val="1.0"/>
  <p:tag name="KSO_WM_BEAUTIFY_FLAG" val="#wm#"/>
  <p:tag name="KSO_WM_UNIT_COLOR_SCHEME_SHAPE_ID" val="15"/>
  <p:tag name="KSO_WM_UNIT_COLOR_SCHEME_PARENT_PAGE" val="0_1"/>
  <p:tag name="KSO_WM_UNIT_DECOLORIZATION" val="1"/>
</p:tagLst>
</file>

<file path=ppt/tags/tag2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194736_1*i*8"/>
  <p:tag name="KSO_WM_TEMPLATE_CATEGORY" val="diagram"/>
  <p:tag name="KSO_WM_TEMPLATE_INDEX" val="20194736"/>
  <p:tag name="KSO_WM_UNIT_LAYERLEVEL" val="1"/>
  <p:tag name="KSO_WM_TAG_VERSION" val="1.0"/>
  <p:tag name="KSO_WM_BEAUTIFY_FLAG" val="#wm#"/>
  <p:tag name="KSO_WM_UNIT_COLOR_SCHEME_SHAPE_ID" val="16"/>
  <p:tag name="KSO_WM_UNIT_COLOR_SCHEME_PARENT_PAGE" val="0_1"/>
  <p:tag name="KSO_WM_UNIT_DECOLORIZATION" val="1"/>
</p:tagLst>
</file>

<file path=ppt/tags/tag2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194736_1*i*9"/>
  <p:tag name="KSO_WM_TEMPLATE_CATEGORY" val="diagram"/>
  <p:tag name="KSO_WM_TEMPLATE_INDEX" val="20194736"/>
  <p:tag name="KSO_WM_UNIT_LAYERLEVEL" val="1"/>
  <p:tag name="KSO_WM_TAG_VERSION" val="1.0"/>
  <p:tag name="KSO_WM_BEAUTIFY_FLAG" val="#wm#"/>
  <p:tag name="KSO_WM_UNIT_COLOR_SCHEME_SHAPE_ID" val="17"/>
  <p:tag name="KSO_WM_UNIT_COLOR_SCHEME_PARENT_PAGE" val="0_1"/>
  <p:tag name="KSO_WM_UNIT_DECOLORIZATION" val="1"/>
</p:tagLst>
</file>

<file path=ppt/tags/tag2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194736_1*i*10"/>
  <p:tag name="KSO_WM_TEMPLATE_CATEGORY" val="diagram"/>
  <p:tag name="KSO_WM_TEMPLATE_INDEX" val="20194736"/>
  <p:tag name="KSO_WM_UNIT_LAYERLEVEL" val="1"/>
  <p:tag name="KSO_WM_TAG_VERSION" val="1.0"/>
  <p:tag name="KSO_WM_BEAUTIFY_FLAG" val="#wm#"/>
  <p:tag name="KSO_WM_UNIT_COLOR_SCHEME_SHAPE_ID" val="18"/>
  <p:tag name="KSO_WM_UNIT_COLOR_SCHEME_PARENT_PAGE" val="0_1"/>
  <p:tag name="KSO_WM_UNIT_DECOLORIZATION" val="1"/>
</p:tagLst>
</file>

<file path=ppt/tags/tag2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194736_1*i*12"/>
  <p:tag name="KSO_WM_TEMPLATE_CATEGORY" val="diagram"/>
  <p:tag name="KSO_WM_TEMPLATE_INDEX" val="20194736"/>
  <p:tag name="KSO_WM_UNIT_LAYERLEVEL" val="1"/>
  <p:tag name="KSO_WM_TAG_VERSION" val="1.0"/>
  <p:tag name="KSO_WM_BEAUTIFY_FLAG" val="#wm#"/>
  <p:tag name="KSO_WM_UNIT_COLOR_SCHEME_SHAPE_ID" val="22"/>
  <p:tag name="KSO_WM_UNIT_COLOR_SCHEME_PARENT_PAGE" val="0_1"/>
  <p:tag name="KSO_WM_UNIT_DECOLORIZATION" val="1"/>
</p:tagLst>
</file>

<file path=ppt/tags/tag2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194736_1*i*13"/>
  <p:tag name="KSO_WM_TEMPLATE_CATEGORY" val="diagram"/>
  <p:tag name="KSO_WM_TEMPLATE_INDEX" val="20194736"/>
  <p:tag name="KSO_WM_UNIT_LAYERLEVEL" val="1"/>
  <p:tag name="KSO_WM_TAG_VERSION" val="1.0"/>
  <p:tag name="KSO_WM_BEAUTIFY_FLAG" val="#wm#"/>
  <p:tag name="KSO_WM_UNIT_COLOR_SCHEME_SHAPE_ID" val="23"/>
  <p:tag name="KSO_WM_UNIT_COLOR_SCHEME_PARENT_PAGE" val="0_1"/>
  <p:tag name="KSO_WM_UNIT_DECOLORIZATION" val="1"/>
</p:tagLst>
</file>

<file path=ppt/tags/tag2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194736_1*i*14"/>
  <p:tag name="KSO_WM_TEMPLATE_CATEGORY" val="diagram"/>
  <p:tag name="KSO_WM_TEMPLATE_INDEX" val="20194736"/>
  <p:tag name="KSO_WM_UNIT_LAYERLEVEL" val="1"/>
  <p:tag name="KSO_WM_TAG_VERSION" val="1.0"/>
  <p:tag name="KSO_WM_BEAUTIFY_FLAG" val="#wm#"/>
  <p:tag name="KSO_WM_UNIT_COLOR_SCHEME_SHAPE_ID" val="24"/>
  <p:tag name="KSO_WM_UNIT_COLOR_SCHEME_PARENT_PAGE" val="0_1"/>
  <p:tag name="KSO_WM_UNIT_DECOLORIZATION" val="1"/>
</p:tagLst>
</file>

<file path=ppt/tags/tag2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diagram20194736_1*i*16"/>
  <p:tag name="KSO_WM_TEMPLATE_CATEGORY" val="diagram"/>
  <p:tag name="KSO_WM_TEMPLATE_INDEX" val="20194736"/>
  <p:tag name="KSO_WM_UNIT_LAYERLEVEL" val="1"/>
  <p:tag name="KSO_WM_TAG_VERSION" val="1.0"/>
  <p:tag name="KSO_WM_BEAUTIFY_FLAG" val="#wm#"/>
  <p:tag name="KSO_WM_UNIT_COLOR_SCHEME_SHAPE_ID" val="26"/>
  <p:tag name="KSO_WM_UNIT_COLOR_SCHEME_PARENT_PAGE" val="0_1"/>
  <p:tag name="KSO_WM_UNIT_DECOLORIZATION" val="1"/>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7"/>
  <p:tag name="KSO_WM_UNIT_ID" val="diagram20194736_1*i*17"/>
  <p:tag name="KSO_WM_TEMPLATE_CATEGORY" val="diagram"/>
  <p:tag name="KSO_WM_TEMPLATE_INDEX" val="20194736"/>
  <p:tag name="KSO_WM_UNIT_LAYERLEVEL" val="1"/>
  <p:tag name="KSO_WM_TAG_VERSION" val="1.0"/>
  <p:tag name="KSO_WM_BEAUTIFY_FLAG" val="#wm#"/>
  <p:tag name="KSO_WM_UNIT_COLOR_SCHEME_SHAPE_ID" val="27"/>
  <p:tag name="KSO_WM_UNIT_COLOR_SCHEME_PARENT_PAGE" val="0_1"/>
  <p:tag name="KSO_WM_UNIT_DECOLORIZATION" val="1"/>
</p:tagLst>
</file>

<file path=ppt/tags/tag2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8"/>
  <p:tag name="KSO_WM_UNIT_ID" val="diagram20194736_1*i*18"/>
  <p:tag name="KSO_WM_TEMPLATE_CATEGORY" val="diagram"/>
  <p:tag name="KSO_WM_TEMPLATE_INDEX" val="20194736"/>
  <p:tag name="KSO_WM_UNIT_LAYERLEVEL" val="1"/>
  <p:tag name="KSO_WM_TAG_VERSION" val="1.0"/>
  <p:tag name="KSO_WM_BEAUTIFY_FLAG" val="#wm#"/>
  <p:tag name="KSO_WM_UNIT_COLOR_SCHEME_SHAPE_ID" val="28"/>
  <p:tag name="KSO_WM_UNIT_COLOR_SCHEME_PARENT_PAGE" val="0_1"/>
  <p:tag name="KSO_WM_UNIT_DECOLORIZATION" val="1"/>
</p:tagLst>
</file>

<file path=ppt/tags/tag282.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TEMPLATE_THUMBS_INDEX" val="1、6、10、14、20、26、27、28、29、31"/>
  <p:tag name="KSO_WM_SLIDE_ID" val="diagram20190746_1"/>
  <p:tag name="KSO_WM_SLIDE_TYPE" val="text"/>
  <p:tag name="KSO_WM_SLIDE_SUBTYPE" val="picTxt"/>
  <p:tag name="KSO_WM_SLIDE_ITEM_CNT" val="0"/>
  <p:tag name="KSO_WM_SLIDE_INDEX" val="1"/>
  <p:tag name="KSO_WM_SLIDE_SIZE" val="644.505*251.561"/>
  <p:tag name="KSO_WM_SLIDE_POSITION" val="275.895*215.119"/>
  <p:tag name="KSO_WM_TAG_VERSION" val="1.0"/>
  <p:tag name="KSO_WM_BEAUTIFY_FLAG" val="#wm#"/>
  <p:tag name="KSO_WM_TEMPLATE_CATEGORY" val="diagram"/>
  <p:tag name="KSO_WM_TEMPLATE_INDEX" val="20190746"/>
  <p:tag name="KSO_WM_SLIDE_LAYOUT" val="a_d_h"/>
  <p:tag name="KSO_WM_SLIDE_LAYOUT_CNT" val="1_1_2"/>
  <p:tag name="KSO_WM_SLIDE_COLORSCHEME_VERSION" val="3.2"/>
  <p:tag name="KSO_WM_SLIDE_CONSTRAINT" val="%7b%22slideConstraint%22%3a%7b%22seriesAreas%22%3a%5b%5d%2c%22singleAreas%22%3a%5b%7b%22shapes%22%3a%5b7%5d%2c%22serialConstraintIndex%22%3a-1%2c%22areatextmark%22%3a0%2c%22pictureprocessmark%22%3a0%7d%5d%7d%7d"/>
  <p:tag name="KSO_WM_TEMPLATE_SUBCATEGORY" val="0"/>
</p:tagLst>
</file>

<file path=ppt/tags/tag2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0746_1*i*1"/>
  <p:tag name="KSO_WM_TEMPLATE_CATEGORY" val="diagram"/>
  <p:tag name="KSO_WM_TEMPLATE_INDEX" val="20190746"/>
  <p:tag name="KSO_WM_UNIT_LAYERLEVEL" val="1"/>
  <p:tag name="KSO_WM_TAG_VERSION" val="1.0"/>
  <p:tag name="KSO_WM_BEAUTIFY_FLAG" val="#wm#"/>
  <p:tag name="KSO_WM_UNIT_COLOR_SCHEME_SHAPE_ID" val="13"/>
  <p:tag name="KSO_WM_UNIT_COLOR_SCHEME_PARENT_PAGE" val="0_1"/>
  <p:tag name="KSO_WM_UNIT_ABSOLUTE_COLOR" val="1"/>
  <p:tag name="KSO_WM_UNIT_ADJUSTLAYOUT_ID" val="13"/>
</p:tagLst>
</file>

<file path=ppt/tags/tag284.xml><?xml version="1.0" encoding="utf-8"?>
<p:tagLst xmlns:a="http://schemas.openxmlformats.org/drawingml/2006/main" xmlns:r="http://schemas.openxmlformats.org/officeDocument/2006/relationships" xmlns:p="http://schemas.openxmlformats.org/presentationml/2006/main">
  <p:tag name="KSO_WM_UNIT_VALUE" val="664*885"/>
  <p:tag name="KSO_WM_UNIT_HIGHLIGHT" val="0"/>
  <p:tag name="KSO_WM_UNIT_COMPATIBLE" val="0"/>
  <p:tag name="KSO_WM_UNIT_DIAGRAM_ISNUMVISUAL" val="0"/>
  <p:tag name="KSO_WM_UNIT_DIAGRAM_ISREFERUNIT" val="0"/>
  <p:tag name="KSO_WM_UNIT_TYPE" val="d"/>
  <p:tag name="KSO_WM_UNIT_INDEX" val="1"/>
  <p:tag name="KSO_WM_UNIT_ID" val="diagram20190746_1*d*1"/>
  <p:tag name="KSO_WM_TEMPLATE_CATEGORY" val="diagram"/>
  <p:tag name="KSO_WM_TEMPLATE_INDEX" val="20190746"/>
  <p:tag name="KSO_WM_UNIT_LAYERLEVEL" val="1"/>
  <p:tag name="KSO_WM_TAG_VERSION" val="1.0"/>
  <p:tag name="KSO_WM_BEAUTIFY_FLAG" val="#wm#"/>
  <p:tag name="KSO_WM_UNIT_COLOR_SCHEME_SHAPE_ID" val="7"/>
  <p:tag name="KSO_WM_UNIT_COLOR_SCHEME_PARENT_PAGE" val="0_1"/>
  <p:tag name="KSO_WM_UNIT_ADJUSTLAYOUT_ID" val="7"/>
  <p:tag name="KSO_WM_UNIT_PICTURE_CLIP_FLAG" val="1"/>
</p:tagLst>
</file>

<file path=ppt/tags/tag2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0746_1*i*3"/>
  <p:tag name="KSO_WM_TEMPLATE_CATEGORY" val="diagram"/>
  <p:tag name="KSO_WM_TEMPLATE_INDEX" val="20190746"/>
  <p:tag name="KSO_WM_UNIT_LAYERLEVEL" val="1"/>
  <p:tag name="KSO_WM_TAG_VERSION" val="1.0"/>
  <p:tag name="KSO_WM_BEAUTIFY_FLAG" val="#wm#"/>
  <p:tag name="KSO_WM_UNIT_COLOR_SCHEME_SHAPE_ID" val="16"/>
  <p:tag name="KSO_WM_UNIT_COLOR_SCHEME_PARENT_PAGE" val="0_1"/>
  <p:tag name="KSO_WM_UNIT_ABSOLUTE_COLOR" val="1"/>
  <p:tag name="KSO_WM_UNIT_ADJUSTLAYOUT_ID" val="16"/>
</p:tagLst>
</file>

<file path=ppt/tags/tag2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0746_1*i*4"/>
  <p:tag name="KSO_WM_TEMPLATE_CATEGORY" val="diagram"/>
  <p:tag name="KSO_WM_TEMPLATE_INDEX" val="20190746"/>
  <p:tag name="KSO_WM_UNIT_LAYERLEVEL" val="1"/>
  <p:tag name="KSO_WM_TAG_VERSION" val="1.0"/>
  <p:tag name="KSO_WM_BEAUTIFY_FLAG" val="#wm#"/>
  <p:tag name="KSO_WM_UNIT_COLOR_SCHEME_SHAPE_ID" val="17"/>
  <p:tag name="KSO_WM_UNIT_COLOR_SCHEME_PARENT_PAGE" val="0_1"/>
  <p:tag name="KSO_WM_UNIT_ABSOLUTE_COLOR" val="1"/>
  <p:tag name="KSO_WM_UNIT_ADJUSTLAYOUT_ID" val="17"/>
</p:tagLst>
</file>

<file path=ppt/tags/tag287.xml><?xml version="1.0" encoding="utf-8"?>
<p:tagLst xmlns:a="http://schemas.openxmlformats.org/drawingml/2006/main" xmlns:r="http://schemas.openxmlformats.org/officeDocument/2006/relationships" xmlns:p="http://schemas.openxmlformats.org/presentationml/2006/main">
  <p:tag name="KSO_WM_UNIT_PRESET_TEXT" val="点击此处添加正文，文字是您思想的提炼，为了最终呈现发布的良好效果，请尽量言简意赅的阐述观点；根据需要可酌情增减文字，以便观者可以准确理解您所传达的信息。"/>
  <p:tag name="KSO_WM_UNIT_TEXT_PART_ID" val="3-b"/>
  <p:tag name="KSO_WM_UNIT_TEXT_PART_SIZE" val="84.88*644.5"/>
  <p:tag name="KSO_WM_UNIT_VALUE" val="117"/>
  <p:tag name="KSO_WM_UNIT_HIGHLIGHT" val="0"/>
  <p:tag name="KSO_WM_UNIT_COMPATIBLE" val="0"/>
  <p:tag name="KSO_WM_UNIT_DIAGRAM_ISNUMVISUAL" val="0"/>
  <p:tag name="KSO_WM_UNIT_DIAGRAM_ISREFERUNIT" val="0"/>
  <p:tag name="KSO_WM_UNIT_TYPE" val="h_f"/>
  <p:tag name="KSO_WM_UNIT_INDEX" val="2_1"/>
  <p:tag name="KSO_WM_UNIT_ID" val="diagram20190746_1*h_f*2_1"/>
  <p:tag name="KSO_WM_TEMPLATE_CATEGORY" val="diagram"/>
  <p:tag name="KSO_WM_TEMPLATE_INDEX" val="20190746"/>
  <p:tag name="KSO_WM_UNIT_LAYERLEVEL" val="1_1"/>
  <p:tag name="KSO_WM_TAG_VERSION" val="1.0"/>
  <p:tag name="KSO_WM_BEAUTIFY_FLAG" val="#wm#"/>
  <p:tag name="KSO_WM_UNIT_COLOR_SCHEME_SHAPE_ID" val="12"/>
  <p:tag name="KSO_WM_UNIT_COLOR_SCHEME_PARENT_PAGE" val="0_1"/>
  <p:tag name="KSO_WM_UNIT_ADJUSTLAYOUT_ID" val="12"/>
  <p:tag name="KSO_WM_UNIT_TEXT_PART_ID_V2" val="d-3-1"/>
</p:tagLst>
</file>

<file path=ppt/tags/tag288.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289.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2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2_1"/>
  <p:tag name="KSO_WM_UNIT_COLOR_SCHEME_SHAPE_ID" val="8"/>
  <p:tag name="KSO_WM_UNIT_COLOR_SCHEME_PARENT_PAGE" val="0_1"/>
  <p:tag name="KSO_WM_UNIT_ADJUSTLAYOUT_ID" val="8"/>
  <p:tag name="KSO_WM_UNIT_TEXT_PART_ID_V2" val="c-3-1"/>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90.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29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08885"/>
  <p:tag name="KSO_WM_SLIDE_LAYOUT_INFO" val="{&quot;backgroundInfo&quot;:[{&quot;bottom&quot;:0,&quot;bottomAbs&quot;:false,&quot;left&quot;:0,&quot;leftAbs&quot;:false,&quot;right&quot;:0,&quot;rightAbs&quot;:false,&quot;top&quot;:0,&quot;topAbs&quot;:false,&quot;type&quot;:&quot;general&quot;}],&quot;id&quot;:&quot;2020-07-01T01:06:15&quot;,&quot;maxSize&quot;:{&quot;size1&quot;:20.100000000000001},&quot;minSize&quot;:{&quot;size1&quot;:20.100000000000001},&quot;normalSize&quot;:{&quot;size1&quot;:20.100000000000001},&quot;subLayout&quot;:[{&quot;id&quot;:&quot;2020-07-01T01:06:15&quot;,&quot;margin&quot;:{&quot;bottom&quot;:0.026000002399086952,&quot;left&quot;:1.6929999589920044,&quot;right&quot;:8.4670000076293945,&quot;top&quot;:1.6929999589920044},&quot;type&quot;:0},{&quot;id&quot;:&quot;2020-07-01T01:06:15&quot;,&quot;maxSize&quot;:{&quot;size1&quot;:52.899999999999999},&quot;minSize&quot;:{&quot;size1&quot;:16.699999999999999},&quot;normalSize&quot;:{&quot;size1&quot;:35.977255268071779},&quot;subLayout&quot;:[{&quot;id&quot;:&quot;2020-07-01T01:06:15&quot;,&quot;margin&quot;:{&quot;bottom&quot;:0.026000002399086952,&quot;left&quot;:1.6929999589920044,&quot;right&quot;:1.6929999589920044,&quot;top&quot;:1.2439998388290405},&quot;type&quot;:0},{&quot;id&quot;:&quot;2020-07-01T01:06:15&quot;,&quot;maxSize&quot;:{&quot;size1&quot;:52.100000000000001},&quot;minSize&quot;:{&quot;size1&quot;:8},&quot;normalSize&quot;:{&quot;size1&quot;:30.982289604135318},&quot;subLayout&quot;:[{&quot;id&quot;:&quot;2020-07-01T01:06:15&quot;,&quot;margin&quot;:{&quot;bottom&quot;:0.026000002399086952,&quot;left&quot;:1.6929999589920044,&quot;right&quot;:1.6929999589920044,&quot;top&quot;:0.3970000147819519},&quot;type&quot;:0},{&quot;id&quot;:&quot;2020-07-01T01:06:15&quot;,&quot;margin&quot;:{&quot;bottom&quot;:2.1170001029968262,&quot;left&quot;:1.6929999589920044,&quot;right&quot;:1.6929999589920044,&quot;top&quot;:0.3970000147819519},&quot;type&quot;:0}],&quot;type&quot;:0}],&quot;type&quot;:0}],&quot;type&quot;:0}"/>
  <p:tag name="KSO_WM_SLIDE_RATIO" val="1.777778"/>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FILLPROP" val="[[{&quot;fill_id&quot;:&quot;c39e9390dcfc4964a70b2c18282187f5&quot;,&quot;fill_align&quot;:&quot;lm&quot;,&quot;text_align&quot;:&quot;lm&quot;,&quot;text_direction&quot;:&quot;horizontal&quot;,&quot;chip_types&quot;:[&quot;text&quot;]},{&quot;fill_id&quot;:&quot;cbb681bbc988444cb53b30fdf189fad8&quot;,&quot;fill_align&quot;:&quot;lm&quot;,&quot;text_align&quot;:&quot;lm&quot;,&quot;text_direction&quot;:&quot;horizontal&quot;,&quot;chip_types&quot;:[&quot;text&quot;]},{&quot;fill_id&quot;:&quot;a67cabd447714c2c81e7731059b8244b&quot;,&quot;fill_align&quot;:&quot;lm&quot;,&quot;text_align&quot;:&quot;lm&quot;,&quot;text_direction&quot;:&quot;horizontal&quot;,&quot;chip_types&quot;:[&quot;text&quot;]},{&quot;fill_id&quot;:&quot;4036af0485484fa6861783839667c731&quot;,&quot;fill_align&quot;:&quot;lm&quot;,&quot;text_align&quot;:&quot;lm&quot;,&quot;text_direction&quot;:&quot;horizontal&quot;,&quot;chip_types&quot;:[&quot;header&quot;]}]]"/>
  <p:tag name="KSO_WM_SLIDE_ID" val="diagram20208885_1"/>
  <p:tag name="KSO_WM_TEMPLATE_SUBCATEGORY" val="21"/>
  <p:tag name="KSO_WM_TEMPLATE_MASTER_TYPE" val="0"/>
  <p:tag name="KSO_WM_TEMPLATE_COLOR_TYPE" val="1"/>
  <p:tag name="KSO_WM_SLIDE_ITEM_CNT" val="0"/>
  <p:tag name="KSO_WM_SLIDE_INDEX" val="1"/>
  <p:tag name="KSO_WM_TAG_VERSION" val="1.0"/>
  <p:tag name="KSO_WM_SLIDE_LAYOUT" val="a_f"/>
  <p:tag name="KSO_WM_SLIDE_LAYOUT_CNT" val="1_3"/>
  <p:tag name="KSO_WM_CHIP_XID" val="5ef2f3acf1c417157da4516b"/>
  <p:tag name="KSO_WM_SLIDE_TYPE" val="text"/>
  <p:tag name="KSO_WM_SLIDE_SUBTYPE" val="pureTxt"/>
  <p:tag name="KSO_WM_SLIDE_SIZE" val="960*468"/>
  <p:tag name="KSO_WM_SLIDE_POSITION" val="0*36"/>
  <p:tag name="KSO_WM_SLIDE_BACKGROUND" val="[&quot;general&quot;]"/>
  <p:tag name="KSO_WM_CHIP_GROUPID" val="5ef2f3acf1c417157da4516a"/>
  <p:tag name="KSO_WM_SLIDE_BK_DARK_LIGHT" val="2"/>
  <p:tag name="KSO_WM_SLIDE_BACKGROUND_TYPE" val="general"/>
  <p:tag name="KSO_WM_SLIDE_SUPPORT_FEATURE_TYPE" val="0"/>
  <p:tag name="KSO_WM_TEMPLATE_ASSEMBLE_XID" val="5efb7106c9a2f50afb512ba2"/>
  <p:tag name="KSO_WM_TEMPLATE_ASSEMBLE_GROUPID" val="5efb7106c9a2f50afb512ba2"/>
</p:tagLst>
</file>

<file path=ppt/tags/tag2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8885_1*i*1"/>
  <p:tag name="KSO_WM_TEMPLATE_CATEGORY" val="diagram"/>
  <p:tag name="KSO_WM_TEMPLATE_INDEX" val="20208885"/>
  <p:tag name="KSO_WM_UNIT_LAYERLEVEL" val="1"/>
  <p:tag name="KSO_WM_TAG_VERSION" val="1.0"/>
  <p:tag name="KSO_WM_BEAUTIFY_FLAG" val="#wm#"/>
  <p:tag name="KSO_WM_UNIT_BLOCK" val="0"/>
  <p:tag name="KSO_WM_UNIT_SM_LIMIT_TYPE" val="2"/>
  <p:tag name="KSO_WM_UNIT_DEC_AREA_ID" val="f54c4146dc6546b0b009f42f23c0508e"/>
  <p:tag name="KSO_WM_UNIT_DECORATE_INFO" val="{&quot;DecorateInfoH&quot;:{&quot;IsAbs&quot;:true},&quot;DecorateInfoW&quot;:{&quot;IsAbs&quot;:true},&quot;DecorateInfoX&quot;:{&quot;IsAbs&quot;:true,&quot;Pos&quot;:0},&quot;DecorateInfoY&quot;:{&quot;IsAbs&quot;:true,&quot;Pos&quot;:0},&quot;ReferentInfo&quot;:{&quot;Id&quot;:&quot;2c6f4fda0e864646853af5b7656e2428&quot;,&quot;X&quot;:{&quot;Pos&quot;:0},&quot;Y&quot;:{&quot;Pos&quot;:0}}}"/>
  <p:tag name="KSO_WM_CHIP_GROUPID" val="5ef2f3acf1c417157da4516a"/>
  <p:tag name="KSO_WM_CHIP_XID" val="5ef2f3acf1c417157da4516b"/>
  <p:tag name="KSO_WM_UNIT_FILL_FORE_SCHEMECOLOR_INDEX_BRIGHTNESS" val="0.8"/>
  <p:tag name="KSO_WM_UNIT_FILL_FORE_SCHEMECOLOR_INDEX" val="5"/>
  <p:tag name="KSO_WM_UNIT_FILL_TYPE" val="1"/>
  <p:tag name="KSO_WM_UNIT_SHADOW_SCHEMECOLOR_INDEX_BRIGHTNESS" val="0.8"/>
  <p:tag name="KSO_WM_UNIT_SHADOW_SCHEMECOLOR_INDEX" val="5"/>
  <p:tag name="KSO_WM_UNIT_TEXT_FILL_FORE_SCHEMECOLOR_INDEX_BRIGHTNESS" val="0"/>
  <p:tag name="KSO_WM_UNIT_TEXT_FILL_FORE_SCHEMECOLOR_INDEX" val="2"/>
  <p:tag name="KSO_WM_UNIT_TEXT_FILL_TYPE" val="1"/>
  <p:tag name="KSO_WM_UNIT_VALUE" val="50"/>
  <p:tag name="KSO_WM_TEMPLATE_ASSEMBLE_XID" val="5efb7106c9a2f50afb512ba2"/>
  <p:tag name="KSO_WM_TEMPLATE_ASSEMBLE_GROUPID" val="5efb7106c9a2f50afb512ba2"/>
</p:tagLst>
</file>

<file path=ppt/tags/tag2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8885_1*i*2"/>
  <p:tag name="KSO_WM_TEMPLATE_CATEGORY" val="diagram"/>
  <p:tag name="KSO_WM_TEMPLATE_INDEX" val="20208885"/>
  <p:tag name="KSO_WM_UNIT_LAYERLEVEL" val="1"/>
  <p:tag name="KSO_WM_TAG_VERSION" val="1.0"/>
  <p:tag name="KSO_WM_BEAUTIFY_FLAG" val="#wm#"/>
  <p:tag name="KSO_WM_UNIT_BLOCK" val="0"/>
  <p:tag name="KSO_WM_UNIT_SM_LIMIT_TYPE" val="0"/>
  <p:tag name="KSO_WM_UNIT_DEC_AREA_ID" val="9f5984c6ce6a42a189b5b4e4a5524801"/>
  <p:tag name="KSO_WM_UNIT_DECORATE_INFO" val="{&quot;DecorateInfoH&quot;:{&quot;IsAbs&quot;:true},&quot;DecorateInfoW&quot;:{&quot;IsAbs&quot;:true},&quot;DecorateInfoX&quot;:{&quot;IsAbs&quot;:true,&quot;Pos&quot;:0},&quot;DecorateInfoY&quot;:{&quot;IsAbs&quot;:true,&quot;Pos&quot;:0},&quot;ReferentInfo&quot;:{&quot;Id&quot;:&quot;e199a82838c64aedac01b421553f9f54&quot;,&quot;X&quot;:{&quot;Pos&quot;:0},&quot;Y&quot;:{&quot;Pos&quot;:0}}}"/>
  <p:tag name="KSO_WM_CHIP_GROUPID" val="5ef2f3acf1c417157da4516a"/>
  <p:tag name="KSO_WM_CHIP_XID" val="5ef2f3acf1c417157da4516b"/>
  <p:tag name="KSO_WM_UNIT_FILL_FORE_SCHEMECOLOR_INDEX_BRIGHTNESS" val="0.8"/>
  <p:tag name="KSO_WM_UNIT_FILL_FORE_SCHEMECOLOR_INDEX" val="5"/>
  <p:tag name="KSO_WM_UNIT_FILL_TYPE" val="1"/>
  <p:tag name="KSO_WM_UNIT_SHADOW_SCHEMECOLOR_INDEX_BRIGHTNESS" val="0.8"/>
  <p:tag name="KSO_WM_UNIT_SHADOW_SCHEMECOLOR_INDEX" val="5"/>
  <p:tag name="KSO_WM_UNIT_TEXT_FILL_FORE_SCHEMECOLOR_INDEX_BRIGHTNESS" val="0"/>
  <p:tag name="KSO_WM_UNIT_TEXT_FILL_FORE_SCHEMECOLOR_INDEX" val="2"/>
  <p:tag name="KSO_WM_UNIT_TEXT_FILL_TYPE" val="1"/>
  <p:tag name="KSO_WM_UNIT_VALUE" val="2"/>
  <p:tag name="KSO_WM_TEMPLATE_ASSEMBLE_XID" val="5efb7106c9a2f50afb512ba2"/>
  <p:tag name="KSO_WM_TEMPLATE_ASSEMBLE_GROUPID" val="5efb7106c9a2f50afb512ba2"/>
</p:tagLst>
</file>

<file path=ppt/tags/tag2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8885_1*i*3"/>
  <p:tag name="KSO_WM_TEMPLATE_CATEGORY" val="diagram"/>
  <p:tag name="KSO_WM_TEMPLATE_INDEX" val="20208885"/>
  <p:tag name="KSO_WM_UNIT_LAYERLEVEL" val="1"/>
  <p:tag name="KSO_WM_TAG_VERSION" val="1.0"/>
  <p:tag name="KSO_WM_BEAUTIFY_FLAG" val="#wm#"/>
  <p:tag name="KSO_WM_UNIT_BLOCK" val="0"/>
  <p:tag name="KSO_WM_UNIT_SM_LIMIT_TYPE" val="1"/>
  <p:tag name="KSO_WM_UNIT_DEC_AREA_ID" val="ae90038a3e81428195290be0d359e709"/>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CHIP_GROUPID" val="5ef2f3acf1c417157da4516a"/>
  <p:tag name="KSO_WM_CHIP_XID" val="5ef2f3acf1c417157da4516b"/>
  <p:tag name="KSO_WM_UNIT_FILL_FORE_SCHEMECOLOR_INDEX_BRIGHTNESS" val="0.8"/>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742"/>
  <p:tag name="KSO_WM_TEMPLATE_ASSEMBLE_XID" val="5efb7106c9a2f50afb512ba2"/>
  <p:tag name="KSO_WM_TEMPLATE_ASSEMBLE_GROUPID" val="5efb7106c9a2f50afb512ba2"/>
</p:tagLst>
</file>

<file path=ppt/tags/tag2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8885_1*i*6"/>
  <p:tag name="KSO_WM_TEMPLATE_CATEGORY" val="diagram"/>
  <p:tag name="KSO_WM_TEMPLATE_INDEX" val="20208885"/>
  <p:tag name="KSO_WM_UNIT_LAYERLEVEL" val="1"/>
  <p:tag name="KSO_WM_TAG_VERSION" val="1.0"/>
  <p:tag name="KSO_WM_BEAUTIFY_FLAG" val="#wm#"/>
  <p:tag name="KSO_WM_UNIT_BLOCK" val="0"/>
  <p:tag name="KSO_WM_UNIT_SM_LIMIT_TYPE" val="2"/>
  <p:tag name="KSO_WM_UNIT_DEC_AREA_ID" val="2c6f4fda0e864646853af5b7656e2428"/>
  <p:tag name="KSO_WM_UNIT_DECORATE_INFO" val="{&quot;DecorateInfoH&quot;:{&quot;IsAbs&quot;:true},&quot;DecorateInfoW&quot;:{&quot;IsAbs&quot;:true},&quot;DecorateInfoX&quot;:{&quot;IsAbs&quot;:true,&quot;Pos&quot;:2},&quot;DecorateInfoY&quot;:{&quot;IsAbs&quot;:true,&quot;Pos&quot;:0},&quot;ReferentInfo&quot;:{&quot;Id&quot;:&quot;e4e9405da2d94ff4909673041d586b84&quot;,&quot;X&quot;:{&quot;Pos&quot;:2},&quot;Y&quot;:{&quot;Pos&quot;:0}}}"/>
  <p:tag name="KSO_WM_CHIP_GROUPID" val="5ef2f3acf1c417157da4516a"/>
  <p:tag name="KSO_WM_CHIP_XID" val="5ef2f3acf1c417157da4516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48"/>
  <p:tag name="KSO_WM_TEMPLATE_ASSEMBLE_XID" val="5efb7106c9a2f50afb512ba2"/>
  <p:tag name="KSO_WM_TEMPLATE_ASSEMBLE_GROUPID" val="5efb7106c9a2f50afb512ba2"/>
</p:tagLst>
</file>

<file path=ppt/tags/tag2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8885_1*i*7"/>
  <p:tag name="KSO_WM_TEMPLATE_CATEGORY" val="diagram"/>
  <p:tag name="KSO_WM_TEMPLATE_INDEX" val="20208885"/>
  <p:tag name="KSO_WM_UNIT_LAYERLEVEL" val="1"/>
  <p:tag name="KSO_WM_TAG_VERSION" val="1.0"/>
  <p:tag name="KSO_WM_BEAUTIFY_FLAG" val="#wm#"/>
  <p:tag name="KSO_WM_UNIT_BLOCK" val="0"/>
  <p:tag name="KSO_WM_UNIT_SM_LIMIT_TYPE" val="0"/>
  <p:tag name="KSO_WM_UNIT_DEC_AREA_ID" val="e199a82838c64aedac01b421553f9f54"/>
  <p:tag name="KSO_WM_UNIT_DECORATE_INFO" val="{&quot;DecorateInfoH&quot;:{&quot;IsAbs&quot;:true},&quot;DecorateInfoW&quot;:{&quot;IsAbs&quot;:true},&quot;DecorateInfoX&quot;:{&quot;IsAbs&quot;:true,&quot;Pos&quot;:0},&quot;DecorateInfoY&quot;:{&quot;IsAbs&quot;:true,&quot;Pos&quot;:0},&quot;ReferentInfo&quot;:{&quot;Id&quot;:&quot;e4e9405da2d94ff4909673041d586b84&quot;,&quot;X&quot;:{&quot;Pos&quot;:2},&quot;Y&quot;:{&quot;Pos&quot;:0}}}"/>
  <p:tag name="KSO_WM_CHIP_GROUPID" val="5ef2f3acf1c417157da4516a"/>
  <p:tag name="KSO_WM_CHIP_XID" val="5ef2f3acf1c417157da4516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 name="KSO_WM_TEMPLATE_ASSEMBLE_XID" val="5efb7106c9a2f50afb512ba2"/>
  <p:tag name="KSO_WM_TEMPLATE_ASSEMBLE_GROUPID" val="5efb7106c9a2f50afb512ba2"/>
</p:tagLst>
</file>

<file path=ppt/tags/tag297.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08885_1*f*2"/>
  <p:tag name="KSO_WM_TEMPLATE_CATEGORY" val="diagram"/>
  <p:tag name="KSO_WM_TEMPLATE_INDEX" val="20208885"/>
  <p:tag name="KSO_WM_UNIT_LAYERLEVEL" val="1"/>
  <p:tag name="KSO_WM_TAG_VERSION" val="1.0"/>
  <p:tag name="KSO_WM_BEAUTIFY_FLAG" val="#wm#"/>
  <p:tag name="KSO_WM_UNIT_DEFAULT_FONT" val="14;20;2"/>
  <p:tag name="KSO_WM_UNIT_BLOCK" val="0"/>
  <p:tag name="KSO_WM_UNIT_VALUE" val="144"/>
  <p:tag name="KSO_WM_UNIT_SHOW_EDIT_AREA_INDICATION" val="1"/>
  <p:tag name="KSO_WM_CHIP_GROUPID" val="5e6b05596848fb12bee65ac8"/>
  <p:tag name="KSO_WM_CHIP_XID" val="5e6b05596848fb12bee65aca"/>
  <p:tag name="KSO_WM_UNIT_DEC_AREA_ID" val="edfdeae0df734ffa936f2334708c9dcb"/>
  <p:tag name="KSO_WM_ASSEMBLE_CHIP_INDEX" val="68f1df9133c24d4f959c85bbc44b6380"/>
  <p:tag name="KSO_WM_UNIT_TEXT_FILL_FORE_SCHEMECOLOR_INDEX_BRIGHTNESS" val="0.25"/>
  <p:tag name="KSO_WM_UNIT_TEXT_FILL_FORE_SCHEMECOLOR_INDEX" val="13"/>
  <p:tag name="KSO_WM_UNIT_TEXT_FILL_TYPE" val="1"/>
  <p:tag name="KSO_WM_TEMPLATE_ASSEMBLE_XID" val="5efb7106c9a2f50afb512ba2"/>
  <p:tag name="KSO_WM_TEMPLATE_ASSEMBLE_GROUPID" val="5efb7106c9a2f50afb512ba2"/>
  <p:tag name="KSO_WM_TAG_Front_Size" val=""/>
  <p:tag name="KSO_WM_TAG_Backgroup_Id" val=""/>
  <p:tag name="KSO_WM_TAG_Backgroup_Size" val=""/>
  <p:tag name="KSO_WM_TAG_Zoder_Position" val=""/>
  <p:tag name="KSO_WM_UNIT_SMARTLAYOUT_COMPRESS_INFO" val="{&#10;    &quot;id&quot;: &quot;2020-07-01T01:06:15&quot;,&#10;    &quot;max&quot;: 0.19819205817276497,&#10;    &quot;parentMax&quot;: {&#10;        &quot;max&quot;: 23.200705579622522&#10;    },&#10;    &quot;topChanged&quot;: 0.19819205817276495&#10;}&#10;"/>
</p:tagLst>
</file>

<file path=ppt/tags/tag298.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08885_1*a*1"/>
  <p:tag name="KSO_WM_TEMPLATE_CATEGORY" val="diagram"/>
  <p:tag name="KSO_WM_TEMPLATE_INDEX" val="2020888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e4e9405da2d94ff4909673041d586b84"/>
  <p:tag name="KSO_WM_ASSEMBLE_CHIP_INDEX" val="3738e91b917f4ebc9eec8a5ee53b8f07"/>
  <p:tag name="KSO_WM_UNIT_TEXT_FILL_FORE_SCHEMECOLOR_INDEX_BRIGHTNESS" val="0"/>
  <p:tag name="KSO_WM_UNIT_TEXT_FILL_FORE_SCHEMECOLOR_INDEX" val="13"/>
  <p:tag name="KSO_WM_UNIT_TEXT_FILL_TYPE" val="1"/>
  <p:tag name="KSO_WM_TEMPLATE_ASSEMBLE_XID" val="5efb7106c9a2f50afb512ba2"/>
  <p:tag name="KSO_WM_TEMPLATE_ASSEMBLE_GROUPID" val="5efb7106c9a2f50afb512ba2"/>
  <p:tag name="KSO_WM_TAG_Front_Size" val=""/>
  <p:tag name="KSO_WM_TAG_Backgroup_Id" val=""/>
  <p:tag name="KSO_WM_TAG_Backgroup_Size" val=""/>
  <p:tag name="KSO_WM_TAG_Zoder_Position" val=""/>
  <p:tag name="KSO_WM_UNIT_SMARTLAYOUT_COMPRESS_INFO" val="{&#10;    &quot;id&quot;: &quot;2020-07-01T01:06:15&quot;,&#10;    &quot;max&quot;: 0.0098427059143517681,&#10;    &quot;topChanged&quot;: 0.0098427059143517681&#10;}&#10;"/>
  <p:tag name="KSO_WM_UNIT_LAST_MAX_FONTSIZE" val="560"/>
</p:tagLst>
</file>

<file path=ppt/tags/tag29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198869"/>
  <p:tag name="KSO_WM_SLIDE_ID" val="diagram20198869_2"/>
  <p:tag name="KSO_WM_TEMPLATE_SUBCATEGORY" val="0"/>
  <p:tag name="KSO_WM_TEMPLATE_MASTER_TYPE" val="1"/>
  <p:tag name="KSO_WM_TEMPLATE_COLOR_TYPE" val="1"/>
  <p:tag name="KSO_WM_SLIDE_TYPE" val="text"/>
  <p:tag name="KSO_WM_SLIDE_SUBTYPE" val="diag"/>
  <p:tag name="KSO_WM_SLIDE_ITEM_CNT" val="3"/>
  <p:tag name="KSO_WM_SLIDE_INDEX" val="2"/>
  <p:tag name="KSO_WM_SLIDE_SIZE" val="491.096*216.037"/>
  <p:tag name="KSO_WM_SLIDE_POSITION" val="377.714*195.857"/>
  <p:tag name="KSO_WM_DIAGRAM_GROUP_CODE" val="l1-1"/>
  <p:tag name="KSO_WM_SLIDE_DIAGTYPE" val="l"/>
  <p:tag name="KSO_WM_TAG_VERSION" val="1.0"/>
  <p:tag name="KSO_WM_SLIDE_LAYOUT" val="a_b_d_l"/>
  <p:tag name="KSO_WM_SLIDE_LAYOUT_CNT" val="1_1_1_1"/>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00.xml><?xml version="1.0" encoding="utf-8"?>
<p:tagLst xmlns:a="http://schemas.openxmlformats.org/drawingml/2006/main" xmlns:r="http://schemas.openxmlformats.org/officeDocument/2006/relationships" xmlns:p="http://schemas.openxmlformats.org/presentationml/2006/main">
  <p:tag name="KSO_WM_UNIT_VALUE" val="1786*1692"/>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diagram20198869_2*d*1"/>
  <p:tag name="KSO_WM_TEMPLATE_CATEGORY" val="diagram"/>
  <p:tag name="KSO_WM_TEMPLATE_INDEX" val="20198869"/>
  <p:tag name="KSO_WM_UNIT_SUPPORT_UNIT_TYPE" val="[]"/>
  <p:tag name="KSO_WM_UNIT_LAYERLEVEL" val="1"/>
  <p:tag name="KSO_WM_TAG_VERSION" val="1.0"/>
  <p:tag name="KSO_WM_BEAUTIFY_FLAG" val="#wm#"/>
  <p:tag name="KSO_WM_UNIT_USESOURCEFORMAT_APPLY" val="1"/>
</p:tagLst>
</file>

<file path=ppt/tags/tag301.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98869_2*l_h_i*1_1_1"/>
  <p:tag name="KSO_WM_TEMPLATE_CATEGORY" val="diagram"/>
  <p:tag name="KSO_WM_TEMPLATE_INDEX" val="20198869"/>
  <p:tag name="KSO_WM_UNIT_LAYERLEVEL" val="1_1_1"/>
  <p:tag name="KSO_WM_TAG_VERSION" val="1.0"/>
  <p:tag name="KSO_WM_BEAUTIFY_FLAG" val="#wm#"/>
  <p:tag name="KSO_WM_UNIT_FILL_FORE_SCHEMECOLOR_INDEX" val="14"/>
  <p:tag name="KSO_WM_UNIT_FILL_TYPE" val="1"/>
  <p:tag name="KSO_WM_UNIT_TEXT_FILL_FORE_SCHEMECOLOR_INDEX" val="14"/>
  <p:tag name="KSO_WM_UNIT_TEXT_FILL_TYPE" val="1"/>
  <p:tag name="KSO_WM_UNIT_USESOURCEFORMAT_APPLY" val="1"/>
</p:tagLst>
</file>

<file path=ppt/tags/tag302.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98869_2*l_h_i*1_2_1"/>
  <p:tag name="KSO_WM_TEMPLATE_CATEGORY" val="diagram"/>
  <p:tag name="KSO_WM_TEMPLATE_INDEX" val="20198869"/>
  <p:tag name="KSO_WM_UNIT_LAYERLEVEL" val="1_1_1"/>
  <p:tag name="KSO_WM_TAG_VERSION" val="1.0"/>
  <p:tag name="KSO_WM_BEAUTIFY_FLAG" val="#wm#"/>
  <p:tag name="KSO_WM_UNIT_FILL_FORE_SCHEMECOLOR_INDEX" val="14"/>
  <p:tag name="KSO_WM_UNIT_FILL_TYPE" val="1"/>
  <p:tag name="KSO_WM_UNIT_TEXT_FILL_FORE_SCHEMECOLOR_INDEX" val="14"/>
  <p:tag name="KSO_WM_UNIT_TEXT_FILL_TYPE" val="1"/>
  <p:tag name="KSO_WM_UNIT_USESOURCEFORMAT_APPLY" val="1"/>
</p:tagLst>
</file>

<file path=ppt/tags/tag303.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98869_2*l_h_i*1_3_1"/>
  <p:tag name="KSO_WM_TEMPLATE_CATEGORY" val="diagram"/>
  <p:tag name="KSO_WM_TEMPLATE_INDEX" val="20198869"/>
  <p:tag name="KSO_WM_UNIT_LAYERLEVEL" val="1_1_1"/>
  <p:tag name="KSO_WM_TAG_VERSION" val="1.0"/>
  <p:tag name="KSO_WM_BEAUTIFY_FLAG" val="#wm#"/>
  <p:tag name="KSO_WM_UNIT_FILL_FORE_SCHEMECOLOR_INDEX" val="14"/>
  <p:tag name="KSO_WM_UNIT_FILL_TYPE" val="1"/>
  <p:tag name="KSO_WM_UNIT_TEXT_FILL_FORE_SCHEMECOLOR_INDEX" val="14"/>
  <p:tag name="KSO_WM_UNIT_TEXT_FILL_TYPE" val="1"/>
  <p:tag name="KSO_WM_UNIT_USESOURCEFORMAT_APPLY" val="1"/>
</p:tagLst>
</file>

<file path=ppt/tags/tag304.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ISCONTENTSTITLE" val="0"/>
  <p:tag name="KSO_WM_UNIT_ISNUMDGMTITLE" val="0"/>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98869_2*l_h_a*1_3_1"/>
  <p:tag name="KSO_WM_TEMPLATE_CATEGORY" val="diagram"/>
  <p:tag name="KSO_WM_TEMPLATE_INDEX" val="20198869"/>
  <p:tag name="KSO_WM_UNIT_LAYERLEVEL" val="1_1_1"/>
  <p:tag name="KSO_WM_TAG_VERSION" val="1.0"/>
  <p:tag name="KSO_WM_BEAUTIFY_FLAG" val="#wm#"/>
  <p:tag name="KSO_WM_UNIT_PRESET_TEXT" val="科研经历"/>
  <p:tag name="KSO_WM_UNIT_TEXT_FILL_FORE_SCHEMECOLOR_INDEX" val="13"/>
  <p:tag name="KSO_WM_UNIT_TEXT_FILL_TYPE" val="1"/>
  <p:tag name="KSO_WM_UNIT_USESOURCEFORMAT_APPLY" val="1"/>
</p:tagLst>
</file>

<file path=ppt/tags/tag305.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869_2*l_h_f*1_3_1"/>
  <p:tag name="KSO_WM_TEMPLATE_CATEGORY" val="diagram"/>
  <p:tag name="KSO_WM_TEMPLATE_INDEX" val="20198869"/>
  <p:tag name="KSO_WM_UNIT_LAYERLEVEL" val="1_1_1"/>
  <p:tag name="KSO_WM_TAG_VERSION" val="1.0"/>
  <p:tag name="KSO_WM_BEAUTIFY_FLAG" val="#wm#"/>
  <p:tag name="KSO_WM_UNIT_PRESET_TEXT" val="点击此处添加正文，文字是您思想的提炼，为了最终呈现发布的良好效果，请尽量言简意赅的阐述观点，"/>
  <p:tag name="KSO_WM_UNIT_TEXT_FILL_FORE_SCHEMECOLOR_INDEX" val="13"/>
  <p:tag name="KSO_WM_UNIT_TEXT_FILL_TYPE" val="1"/>
  <p:tag name="KSO_WM_UNIT_USESOURCEFORMAT_APPLY" val="1"/>
</p:tagLst>
</file>

<file path=ppt/tags/tag306.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98869_2*a*1"/>
  <p:tag name="KSO_WM_TEMPLATE_CATEGORY" val="diagram"/>
  <p:tag name="KSO_WM_TEMPLATE_INDEX" val="20198869"/>
  <p:tag name="KSO_WM_UNIT_LAYERLEVEL" val="1"/>
  <p:tag name="KSO_WM_TAG_VERSION" val="1.0"/>
  <p:tag name="KSO_WM_BEAUTIFY_FLAG" val="#wm#"/>
  <p:tag name="KSO_WM_UNIT_PRESET_TEXT" val="单击加标题"/>
  <p:tag name="KSO_WM_UNIT_TEXT_FILL_FORE_SCHEMECOLOR_INDEX" val="13"/>
  <p:tag name="KSO_WM_UNIT_TEXT_FILL_TYPE" val="1"/>
  <p:tag name="KSO_WM_UNIT_USESOURCEFORMAT_APPLY" val="1"/>
</p:tagLst>
</file>

<file path=ppt/tags/tag307.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8869_2*l_h_f*1_1_1"/>
  <p:tag name="KSO_WM_TEMPLATE_CATEGORY" val="diagram"/>
  <p:tag name="KSO_WM_TEMPLATE_INDEX" val="20198869"/>
  <p:tag name="KSO_WM_UNIT_LAYERLEVEL" val="1_1_1"/>
  <p:tag name="KSO_WM_TAG_VERSION" val="1.0"/>
  <p:tag name="KSO_WM_BEAUTIFY_FLAG" val="#wm#"/>
  <p:tag name="KSO_WM_UNIT_PRESET_TEXT" val="点击此处添加正文，文字是您思想的提炼，为了最终呈现发布的良好效果，请尽量言简意赅的阐述观点，"/>
  <p:tag name="KSO_WM_UNIT_TEXT_FILL_FORE_SCHEMECOLOR_INDEX" val="13"/>
  <p:tag name="KSO_WM_UNIT_TEXT_FILL_TYPE" val="1"/>
  <p:tag name="KSO_WM_UNIT_USESOURCEFORMAT_APPLY" val="1"/>
</p:tagLst>
</file>

<file path=ppt/tags/tag308.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ISCONTENTSTITLE" val="0"/>
  <p:tag name="KSO_WM_UNIT_ISNUMDGMTITLE" val="0"/>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98869_2*l_h_a*1_1_1"/>
  <p:tag name="KSO_WM_TEMPLATE_CATEGORY" val="diagram"/>
  <p:tag name="KSO_WM_TEMPLATE_INDEX" val="20198869"/>
  <p:tag name="KSO_WM_UNIT_LAYERLEVEL" val="1_1_1"/>
  <p:tag name="KSO_WM_TAG_VERSION" val="1.0"/>
  <p:tag name="KSO_WM_BEAUTIFY_FLAG" val="#wm#"/>
  <p:tag name="KSO_WM_UNIT_PRESET_TEXT" val="现任职务"/>
  <p:tag name="KSO_WM_UNIT_TEXT_FILL_FORE_SCHEMECOLOR_INDEX" val="13"/>
  <p:tag name="KSO_WM_UNIT_TEXT_FILL_TYPE" val="1"/>
  <p:tag name="KSO_WM_UNIT_USESOURCEFORMAT_APPLY" val="1"/>
</p:tagLst>
</file>

<file path=ppt/tags/tag309.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ISCONTENTSTITLE" val="0"/>
  <p:tag name="KSO_WM_UNIT_ISNUMDGMTITLE" val="0"/>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98869_2*l_h_a*1_2_1"/>
  <p:tag name="KSO_WM_TEMPLATE_CATEGORY" val="diagram"/>
  <p:tag name="KSO_WM_TEMPLATE_INDEX" val="20198869"/>
  <p:tag name="KSO_WM_UNIT_LAYERLEVEL" val="1_1_1"/>
  <p:tag name="KSO_WM_TAG_VERSION" val="1.0"/>
  <p:tag name="KSO_WM_BEAUTIFY_FLAG" val="#wm#"/>
  <p:tag name="KSO_WM_UNIT_PRESET_TEXT" val="学业经历"/>
  <p:tag name="KSO_WM_UNIT_TEXT_FILL_FORE_SCHEMECOLOR_INDEX" val="13"/>
  <p:tag name="KSO_WM_UNIT_TEXT_FILL_TYPE" val="1"/>
  <p:tag name="KSO_WM_UNIT_USESOURCEFORMAT_APPLY" val="1"/>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0.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869_2*l_h_f*1_2_1"/>
  <p:tag name="KSO_WM_TEMPLATE_CATEGORY" val="diagram"/>
  <p:tag name="KSO_WM_TEMPLATE_INDEX" val="20198869"/>
  <p:tag name="KSO_WM_UNIT_LAYERLEVEL" val="1_1_1"/>
  <p:tag name="KSO_WM_TAG_VERSION" val="1.0"/>
  <p:tag name="KSO_WM_BEAUTIFY_FLAG" val="#wm#"/>
  <p:tag name="KSO_WM_UNIT_PRESET_TEXT" val="点击此处添加正文，文字是您思想的提炼，为了最终呈现发布的良好效果，请尽量言简意赅的阐述观点，"/>
  <p:tag name="KSO_WM_UNIT_TEXT_FILL_FORE_SCHEMECOLOR_INDEX" val="13"/>
  <p:tag name="KSO_WM_UNIT_TEXT_FILL_TYPE" val="1"/>
  <p:tag name="KSO_WM_UNIT_USESOURCEFORMAT_APPLY" val="1"/>
</p:tagLst>
</file>

<file path=ppt/tags/tag3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98869_2*i*1"/>
  <p:tag name="KSO_WM_TEMPLATE_CATEGORY" val="diagram"/>
  <p:tag name="KSO_WM_TEMPLATE_INDEX" val="20198869"/>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3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198869_2*i*2"/>
  <p:tag name="KSO_WM_TEMPLATE_CATEGORY" val="diagram"/>
  <p:tag name="KSO_WM_TEMPLATE_INDEX" val="20198869"/>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313.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198869_2*l_h_i*1_1_2"/>
  <p:tag name="KSO_WM_TEMPLATE_CATEGORY" val="diagram"/>
  <p:tag name="KSO_WM_TEMPLATE_INDEX" val="20198869"/>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314.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2"/>
  <p:tag name="KSO_WM_UNIT_ID" val="diagram20198869_2*l_h_i*1_3_2"/>
  <p:tag name="KSO_WM_TEMPLATE_CATEGORY" val="diagram"/>
  <p:tag name="KSO_WM_TEMPLATE_INDEX" val="20198869"/>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315.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0198869_2*l_h_i*1_2_2"/>
  <p:tag name="KSO_WM_TEMPLATE_CATEGORY" val="diagram"/>
  <p:tag name="KSO_WM_TEMPLATE_INDEX" val="20198869"/>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31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12448"/>
  <p:tag name="KSO_WM_SLIDE_ID" val="diagram20212448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60*540"/>
  <p:tag name="KSO_WM_SLIDE_POSITION" val="0*0"/>
  <p:tag name="KSO_WM_DIAGRAM_GROUP_CODE" val="l1-1"/>
  <p:tag name="KSO_WM_SLIDE_DIAGTYPE" val="l"/>
  <p:tag name="KSO_WM_TAG_VERSION" val="1.0"/>
  <p:tag name="KSO_WM_SLIDE_LAYOUT" val="a_f"/>
  <p:tag name="KSO_WM_SLIDE_LAYOUT_CNT" val="1_1"/>
  <p:tag name="KSO_WM_TEMPLATE_THUMBS_INDEX" val="1、4、7、12、13、14、15、16、17、18、20、24、25、28、33、36、40、43、44"/>
  <p:tag name="KSO_WM_SLIDE_LAYOUT_INFO" val="{&quot;backgroundInfo&quot;:[{&quot;bottom&quot;:0,&quot;bottomAbs&quot;:false,&quot;left&quot;:0,&quot;leftAbs&quot;:false,&quot;right&quot;:0,&quot;rightAbs&quot;:false,&quot;top&quot;:0,&quot;topAbs&quot;:false,&quot;type&quot;:&quot;general&quot;}],&quot;direction&quot;:1,&quot;id&quot;:&quot;2020-10-28T21:03:03&quot;,&quot;maxSize&quot;:{&quot;size1&quot;:45},&quot;minSize&quot;:{&quot;size1&quot;:45},&quot;normalSize&quot;:{&quot;size1&quot;:45},&quot;subLayout&quot;:[{&quot;id&quot;:&quot;2020-10-28T21:03:03&quot;,&quot;margin&quot;:{&quot;bottom&quot;:8.4670000076293945,&quot;left&quot;:2.9630000591278076,&quot;right&quot;:3.809999942779541,&quot;top&quot;:6.7729997634887695},&quot;type&quot;:0},{&quot;id&quot;:&quot;2020-10-28T21:03:03&quot;,&quot;margin&quot;:{&quot;bottom&quot;:4.6570000648498535,&quot;left&quot;:0,&quot;right&quot;:5.0799999237060547,&quot;top&quot;:4.6570000648498535},&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rm&quot;,&quot;text_direction&quot;:&quot;horizontal&quot;,&quot;support_big_font&quot;:true,&quot;fill_id&quot;:&quot;cb509c17ded54b42a5e9a84a0ad13dd5&quot;,&quot;fill_align&quot;:&quot;rm&quot;,&quot;chip_types&quot;:[&quot;header&quot;]},{&quot;text_align&quot;:&quot;lm&quot;,&quot;text_direction&quot;:&quot;horizontal&quot;,&quot;support_features&quot;:[&quot;collage&quot;,&quot;carousel&quot;],&quot;support_big_font&quot;:true,&quot;fill_id&quot;:&quot;e3486b1120c742108a49a661a8c9d9f1&quot;,&quot;fill_align&quot;:&quot;lm&quot;,&quot;chip_types&quot;:[&quot;text&quot;,&quot;picture&quot;,&quot;chart&quot;,&quot;table&quot;]}]]"/>
  <p:tag name="KSO_WM_CHIP_XID" val="5f229415dda340fd2c9b5869"/>
  <p:tag name="KSO_WM_CHIP_DECFILLPROP" val="[]"/>
  <p:tag name="KSO_WM_CHIP_GROUPID" val="5f229415dda340fd2c9b5868"/>
  <p:tag name="KSO_WM_SLIDE_BK_DARK_LIGHT" val="2"/>
  <p:tag name="KSO_WM_SLIDE_BACKGROUND_TYPE" val="general"/>
  <p:tag name="KSO_WM_SLIDE_SUPPORT_FEATURE_TYPE" val="0"/>
  <p:tag name="KSO_WM_TEMPLATE_ASSEMBLE_XID" val="5f996c07e01a7e847d6edd40"/>
  <p:tag name="KSO_WM_TEMPLATE_ASSEMBLE_GROUPID" val="5f996c07e01a7e847d6edd40"/>
</p:tagLst>
</file>

<file path=ppt/tags/tag317.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2"/>
  <p:tag name="KSO_WM_UNIT_DEC_AREA_ID" val="26a9ccf0e73b4d1f84674de5ed0b5c14"/>
  <p:tag name="KSO_WM_UNIT_HIGHLIGHT" val="0"/>
  <p:tag name="KSO_WM_UNIT_COMPATIBLE" val="0"/>
  <p:tag name="KSO_WM_UNIT_DIAGRAM_ISNUMVISUAL" val="0"/>
  <p:tag name="KSO_WM_UNIT_DIAGRAM_ISREFERUNIT" val="0"/>
  <p:tag name="KSO_WM_UNIT_TYPE" val="i"/>
  <p:tag name="KSO_WM_UNIT_INDEX" val="1"/>
  <p:tag name="KSO_WM_UNIT_ID" val="diagram20212448_1*i*1"/>
  <p:tag name="KSO_WM_TEMPLATE_CATEGORY" val="diagram"/>
  <p:tag name="KSO_WM_TEMPLATE_INDEX" val="2021244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29415dda340fd2c9b5868"/>
  <p:tag name="KSO_WM_CHIP_XID" val="5f229415dda340fd2c9b5869"/>
  <p:tag name="KSO_WM_UNIT_FILL_FORE_SCHEMECOLOR_INDEX_BRIGHTNESS" val="0"/>
  <p:tag name="KSO_WM_UNIT_FILL_FORE_SCHEMECOLOR_INDEX" val="5"/>
  <p:tag name="KSO_WM_UNIT_FILL_BACK_SCHEMECOLOR_INDEX_BRIGHTNESS" val="0"/>
  <p:tag name="KSO_WM_UNIT_FILL_BACK_SCHEMECOLOR_INDEX" val="14"/>
  <p:tag name="KSO_WM_UNIT_FILL_TYPE" val="2"/>
  <p:tag name="KSO_WM_UNIT_TEXT_FILL_FORE_SCHEMECOLOR_INDEX_BRIGHTNESS" val="0"/>
  <p:tag name="KSO_WM_UNIT_TEXT_FILL_FORE_SCHEMECOLOR_INDEX" val="2"/>
  <p:tag name="KSO_WM_UNIT_TEXT_FILL_TYPE" val="1"/>
  <p:tag name="KSO_WM_UNIT_VALUE" val="1325"/>
  <p:tag name="KSO_WM_TEMPLATE_ASSEMBLE_XID" val="5f996c07e01a7e847d6edd40"/>
  <p:tag name="KSO_WM_TEMPLATE_ASSEMBLE_GROUPID" val="5f996c07e01a7e847d6edd40"/>
</p:tagLst>
</file>

<file path=ppt/tags/tag318.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2"/>
  <p:tag name="KSO_WM_UNIT_DEC_AREA_ID" val="7615c596ff1945c3b89be150430fe5cf"/>
  <p:tag name="KSO_WM_UNIT_HIGHLIGHT" val="0"/>
  <p:tag name="KSO_WM_UNIT_COMPATIBLE" val="0"/>
  <p:tag name="KSO_WM_UNIT_DIAGRAM_ISNUMVISUAL" val="0"/>
  <p:tag name="KSO_WM_UNIT_DIAGRAM_ISREFERUNIT" val="0"/>
  <p:tag name="KSO_WM_UNIT_TYPE" val="i"/>
  <p:tag name="KSO_WM_UNIT_INDEX" val="2"/>
  <p:tag name="KSO_WM_UNIT_ID" val="diagram20212448_1*i*2"/>
  <p:tag name="KSO_WM_TEMPLATE_CATEGORY" val="diagram"/>
  <p:tag name="KSO_WM_TEMPLATE_INDEX" val="2021244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29415dda340fd2c9b5868"/>
  <p:tag name="KSO_WM_CHIP_XID" val="5f229415dda340fd2c9b5869"/>
  <p:tag name="KSO_WM_UNIT_FILL_FORE_SCHEMECOLOR_INDEX_BRIGHTNESS" val="0"/>
  <p:tag name="KSO_WM_UNIT_FILL_FORE_SCHEMECOLOR_INDEX" val="1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48"/>
  <p:tag name="KSO_WM_TEMPLATE_ASSEMBLE_XID" val="5f996c07e01a7e847d6edd40"/>
  <p:tag name="KSO_WM_TEMPLATE_ASSEMBLE_GROUPID" val="5f996c07e01a7e847d6edd40"/>
</p:tagLst>
</file>

<file path=ppt/tags/tag319.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2"/>
  <p:tag name="KSO_WM_UNIT_DEC_AREA_ID" val="7030f5ba026f447d8115b10d40b399bd"/>
  <p:tag name="KSO_WM_UNIT_HIGHLIGHT" val="0"/>
  <p:tag name="KSO_WM_UNIT_COMPATIBLE" val="0"/>
  <p:tag name="KSO_WM_UNIT_DIAGRAM_ISNUMVISUAL" val="0"/>
  <p:tag name="KSO_WM_UNIT_DIAGRAM_ISREFERUNIT" val="0"/>
  <p:tag name="KSO_WM_UNIT_TYPE" val="i"/>
  <p:tag name="KSO_WM_UNIT_INDEX" val="3"/>
  <p:tag name="KSO_WM_UNIT_ID" val="diagram20212448_1*i*3"/>
  <p:tag name="KSO_WM_TEMPLATE_CATEGORY" val="diagram"/>
  <p:tag name="KSO_WM_TEMPLATE_INDEX" val="20212448"/>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0bf9ab63cfe548aa8a53f7e3e4d5f8c9&quot;,&quot;X&quot;:{&quot;Pos&quot;:2},&quot;Y&quot;:{&quot;Pos&quot;:2}},&quot;whChangeMode&quot;:0}"/>
  <p:tag name="KSO_WM_CHIP_GROUPID" val="5f229415dda340fd2c9b5868"/>
  <p:tag name="KSO_WM_CHIP_XID" val="5f229415dda340fd2c9b5869"/>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95"/>
  <p:tag name="KSO_WM_TEMPLATE_ASSEMBLE_XID" val="5f996c07e01a7e847d6edd40"/>
  <p:tag name="KSO_WM_TEMPLATE_ASSEMBLE_GROUPID" val="5f996c07e01a7e847d6edd40"/>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20.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UNIT_TYPE" val="a"/>
  <p:tag name="KSO_WM_UNIT_INDEX" val="1"/>
  <p:tag name="KSO_WM_UNIT_ID" val="diagram20212448_1*a*1"/>
  <p:tag name="KSO_WM_TEMPLATE_CATEGORY" val="diagram"/>
  <p:tag name="KSO_WM_TEMPLATE_INDEX" val="20212448"/>
  <p:tag name="KSO_WM_UNIT_LAYERLEVEL" val="1"/>
  <p:tag name="KSO_WM_TAG_VERSION" val="1.0"/>
  <p:tag name="KSO_WM_BEAUTIFY_FLAG" val="#wm#"/>
  <p:tag name="KSO_WM_UNIT_PRESET_TEXT" val="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0bf9ab63cfe548aa8a53f7e3e4d5f8c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rm&quot;,&quot;fill_mode&quot;:&quot;full&quot;,&quot;sacle_strategy&quot;:&quot;smart&quot;}"/>
  <p:tag name="KSO_WM_ASSEMBLE_CHIP_INDEX" val="229f768a26bc4840a7abbfc88ad54c25"/>
  <p:tag name="KSO_WM_UNIT_SUPPORT_BIG_FONT" val="1"/>
  <p:tag name="KSO_WM_UNIT_TEXT_FILL_FORE_SCHEMECOLOR_INDEX_BRIGHTNESS" val="0"/>
  <p:tag name="KSO_WM_UNIT_TEXT_FILL_FORE_SCHEMECOLOR_INDEX" val="13"/>
  <p:tag name="KSO_WM_UNIT_TEXT_FILL_TYPE" val="1"/>
  <p:tag name="KSO_WM_TEMPLATE_ASSEMBLE_XID" val="5f996c07e01a7e847d6edd40"/>
  <p:tag name="KSO_WM_TEMPLATE_ASSEMBLE_GROUPID" val="5f996c07e01a7e847d6edd40"/>
</p:tagLst>
</file>

<file path=ppt/tags/tag321.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448_1*f*1"/>
  <p:tag name="KSO_WM_TEMPLATE_CATEGORY" val="diagram"/>
  <p:tag name="KSO_WM_TEMPLATE_INDEX" val="20212448"/>
  <p:tag name="KSO_WM_UNIT_LAYERLEVEL" val="1"/>
  <p:tag name="KSO_WM_TAG_VERSION" val="1.0"/>
  <p:tag name="KSO_WM_BEAUTIFY_FLAG" val="#wm#"/>
  <p:tag name="KSO_WM_UNIT_DEFAULT_FONT" val="14;20;2"/>
  <p:tag name="KSO_WM_UNIT_BLOCK" val="0"/>
  <p:tag name="KSO_WM_UNIT_VALUE" val="85"/>
  <p:tag name="KSO_WM_UNIT_SHOW_EDIT_AREA_INDICATION" val="1"/>
  <p:tag name="KSO_WM_CHIP_GROUPID" val="5e6b05596848fb12bee65ac8"/>
  <p:tag name="KSO_WM_CHIP_XID" val="5e6b05596848fb12bee65aca"/>
  <p:tag name="KSO_WM_UNIT_DEC_AREA_ID" val="5554157f0f8548a38bf7911dd7065ee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006a475956d640d3b0644994e37a60da"/>
  <p:tag name="KSO_WM_UNIT_SUPPORT_BIG_FONT" val="1"/>
  <p:tag name="KSO_WM_UNIT_SUPPORT_UNIT_TYPE" val="[&quot;d&quot;,&quot;α&quot;,&quot;β&quot;]"/>
  <p:tag name="KSO_WM_UNIT_TEXT_FILL_FORE_SCHEMECOLOR_INDEX_BRIGHTNESS" val="0.25"/>
  <p:tag name="KSO_WM_UNIT_TEXT_FILL_FORE_SCHEMECOLOR_INDEX" val="13"/>
  <p:tag name="KSO_WM_UNIT_TEXT_FILL_TYPE" val="1"/>
  <p:tag name="KSO_WM_TEMPLATE_ASSEMBLE_XID" val="5f996c07e01a7e847d6edd40"/>
  <p:tag name="KSO_WM_TEMPLATE_ASSEMBLE_GROUPID" val="5f996c07e01a7e847d6edd40"/>
  <p:tag name="KSO_WM_UNIT_SMARTLAYOUT_COMPRESS_INFO" val="{&#10;    &quot;id&quot;: &quot;2020-10-28T21:03:03&quot;,&#10;    &quot;max&quot;: 18.799921259842534,&#10;    &quot;topChanged&quot;: 2.1671744364993786&#10;}&#10;"/>
</p:tagLst>
</file>

<file path=ppt/tags/tag32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12448"/>
</p:tagLst>
</file>

<file path=ppt/tags/tag32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12448"/>
</p:tagLst>
</file>

<file path=ppt/tags/tag32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12448"/>
</p:tagLst>
</file>

<file path=ppt/tags/tag32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12448"/>
  <p:tag name="KSO_WM_SLIDE_ID" val="diagram20212448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60*540"/>
  <p:tag name="KSO_WM_SLIDE_POSITION" val="0*0"/>
  <p:tag name="KSO_WM_DIAGRAM_GROUP_CODE" val="l1-1"/>
  <p:tag name="KSO_WM_SLIDE_DIAGTYPE" val="l"/>
  <p:tag name="KSO_WM_TAG_VERSION" val="1.0"/>
  <p:tag name="KSO_WM_SLIDE_LAYOUT" val="a_f"/>
  <p:tag name="KSO_WM_SLIDE_LAYOUT_CNT" val="1_1"/>
  <p:tag name="KSO_WM_TEMPLATE_THUMBS_INDEX" val="1、4、7、12、13、14、15、16、17、18、20、24、25、28、33、36、40、43、44"/>
  <p:tag name="KSO_WM_SLIDE_LAYOUT_INFO" val="{&quot;backgroundInfo&quot;:[{&quot;bottom&quot;:0,&quot;bottomAbs&quot;:false,&quot;left&quot;:0,&quot;leftAbs&quot;:false,&quot;right&quot;:0,&quot;rightAbs&quot;:false,&quot;top&quot;:0,&quot;topAbs&quot;:false,&quot;type&quot;:&quot;general&quot;}],&quot;direction&quot;:1,&quot;id&quot;:&quot;2020-10-28T21:03:03&quot;,&quot;maxSize&quot;:{&quot;size1&quot;:45},&quot;minSize&quot;:{&quot;size1&quot;:45},&quot;normalSize&quot;:{&quot;size1&quot;:45},&quot;subLayout&quot;:[{&quot;id&quot;:&quot;2020-10-28T21:03:03&quot;,&quot;margin&quot;:{&quot;bottom&quot;:8.4670000076293945,&quot;left&quot;:2.9630000591278076,&quot;right&quot;:3.809999942779541,&quot;top&quot;:6.7729997634887695},&quot;type&quot;:0},{&quot;id&quot;:&quot;2020-10-28T21:03:03&quot;,&quot;margin&quot;:{&quot;bottom&quot;:4.6570000648498535,&quot;left&quot;:0,&quot;right&quot;:5.0799999237060547,&quot;top&quot;:4.6570000648498535},&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rm&quot;,&quot;text_direction&quot;:&quot;horizontal&quot;,&quot;support_big_font&quot;:true,&quot;fill_id&quot;:&quot;cb509c17ded54b42a5e9a84a0ad13dd5&quot;,&quot;fill_align&quot;:&quot;rm&quot;,&quot;chip_types&quot;:[&quot;header&quot;]},{&quot;text_align&quot;:&quot;lm&quot;,&quot;text_direction&quot;:&quot;horizontal&quot;,&quot;support_features&quot;:[&quot;collage&quot;,&quot;carousel&quot;],&quot;support_big_font&quot;:true,&quot;fill_id&quot;:&quot;e3486b1120c742108a49a661a8c9d9f1&quot;,&quot;fill_align&quot;:&quot;lm&quot;,&quot;chip_types&quot;:[&quot;text&quot;,&quot;picture&quot;,&quot;chart&quot;,&quot;table&quot;]}]]"/>
  <p:tag name="KSO_WM_CHIP_XID" val="5f229415dda340fd2c9b5869"/>
  <p:tag name="KSO_WM_CHIP_DECFILLPROP" val="[]"/>
  <p:tag name="KSO_WM_CHIP_GROUPID" val="5f229415dda340fd2c9b5868"/>
  <p:tag name="KSO_WM_SLIDE_BK_DARK_LIGHT" val="2"/>
  <p:tag name="KSO_WM_SLIDE_BACKGROUND_TYPE" val="general"/>
  <p:tag name="KSO_WM_SLIDE_SUPPORT_FEATURE_TYPE" val="0"/>
  <p:tag name="KSO_WM_TEMPLATE_ASSEMBLE_XID" val="5f996c07e01a7e847d6edd40"/>
  <p:tag name="KSO_WM_TEMPLATE_ASSEMBLE_GROUPID" val="5f996c07e01a7e847d6edd40"/>
</p:tagLst>
</file>

<file path=ppt/tags/tag326.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2"/>
  <p:tag name="KSO_WM_UNIT_DEC_AREA_ID" val="26a9ccf0e73b4d1f84674de5ed0b5c14"/>
  <p:tag name="KSO_WM_UNIT_HIGHLIGHT" val="0"/>
  <p:tag name="KSO_WM_UNIT_COMPATIBLE" val="0"/>
  <p:tag name="KSO_WM_UNIT_DIAGRAM_ISNUMVISUAL" val="0"/>
  <p:tag name="KSO_WM_UNIT_DIAGRAM_ISREFERUNIT" val="0"/>
  <p:tag name="KSO_WM_UNIT_TYPE" val="i"/>
  <p:tag name="KSO_WM_UNIT_INDEX" val="1"/>
  <p:tag name="KSO_WM_UNIT_ID" val="diagram20212448_1*i*1"/>
  <p:tag name="KSO_WM_TEMPLATE_CATEGORY" val="diagram"/>
  <p:tag name="KSO_WM_TEMPLATE_INDEX" val="2021244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29415dda340fd2c9b5868"/>
  <p:tag name="KSO_WM_CHIP_XID" val="5f229415dda340fd2c9b5869"/>
  <p:tag name="KSO_WM_UNIT_FILL_FORE_SCHEMECOLOR_INDEX_BRIGHTNESS" val="0"/>
  <p:tag name="KSO_WM_UNIT_FILL_FORE_SCHEMECOLOR_INDEX" val="5"/>
  <p:tag name="KSO_WM_UNIT_FILL_BACK_SCHEMECOLOR_INDEX_BRIGHTNESS" val="0"/>
  <p:tag name="KSO_WM_UNIT_FILL_BACK_SCHEMECOLOR_INDEX" val="14"/>
  <p:tag name="KSO_WM_UNIT_FILL_TYPE" val="2"/>
  <p:tag name="KSO_WM_UNIT_TEXT_FILL_FORE_SCHEMECOLOR_INDEX_BRIGHTNESS" val="0"/>
  <p:tag name="KSO_WM_UNIT_TEXT_FILL_FORE_SCHEMECOLOR_INDEX" val="2"/>
  <p:tag name="KSO_WM_UNIT_TEXT_FILL_TYPE" val="1"/>
  <p:tag name="KSO_WM_UNIT_VALUE" val="1325"/>
  <p:tag name="KSO_WM_TEMPLATE_ASSEMBLE_XID" val="5f996c07e01a7e847d6edd40"/>
  <p:tag name="KSO_WM_TEMPLATE_ASSEMBLE_GROUPID" val="5f996c07e01a7e847d6edd40"/>
</p:tagLst>
</file>

<file path=ppt/tags/tag327.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2"/>
  <p:tag name="KSO_WM_UNIT_DEC_AREA_ID" val="7615c596ff1945c3b89be150430fe5cf"/>
  <p:tag name="KSO_WM_UNIT_HIGHLIGHT" val="0"/>
  <p:tag name="KSO_WM_UNIT_COMPATIBLE" val="0"/>
  <p:tag name="KSO_WM_UNIT_DIAGRAM_ISNUMVISUAL" val="0"/>
  <p:tag name="KSO_WM_UNIT_DIAGRAM_ISREFERUNIT" val="0"/>
  <p:tag name="KSO_WM_UNIT_TYPE" val="i"/>
  <p:tag name="KSO_WM_UNIT_INDEX" val="2"/>
  <p:tag name="KSO_WM_UNIT_ID" val="diagram20212448_1*i*2"/>
  <p:tag name="KSO_WM_TEMPLATE_CATEGORY" val="diagram"/>
  <p:tag name="KSO_WM_TEMPLATE_INDEX" val="2021244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29415dda340fd2c9b5868"/>
  <p:tag name="KSO_WM_CHIP_XID" val="5f229415dda340fd2c9b5869"/>
  <p:tag name="KSO_WM_UNIT_FILL_FORE_SCHEMECOLOR_INDEX_BRIGHTNESS" val="0"/>
  <p:tag name="KSO_WM_UNIT_FILL_FORE_SCHEMECOLOR_INDEX" val="1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48"/>
  <p:tag name="KSO_WM_TEMPLATE_ASSEMBLE_XID" val="5f996c07e01a7e847d6edd40"/>
  <p:tag name="KSO_WM_TEMPLATE_ASSEMBLE_GROUPID" val="5f996c07e01a7e847d6edd40"/>
</p:tagLst>
</file>

<file path=ppt/tags/tag328.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2"/>
  <p:tag name="KSO_WM_UNIT_DEC_AREA_ID" val="7030f5ba026f447d8115b10d40b399bd"/>
  <p:tag name="KSO_WM_UNIT_HIGHLIGHT" val="0"/>
  <p:tag name="KSO_WM_UNIT_COMPATIBLE" val="0"/>
  <p:tag name="KSO_WM_UNIT_DIAGRAM_ISNUMVISUAL" val="0"/>
  <p:tag name="KSO_WM_UNIT_DIAGRAM_ISREFERUNIT" val="0"/>
  <p:tag name="KSO_WM_UNIT_TYPE" val="i"/>
  <p:tag name="KSO_WM_UNIT_INDEX" val="3"/>
  <p:tag name="KSO_WM_UNIT_ID" val="diagram20212448_1*i*3"/>
  <p:tag name="KSO_WM_TEMPLATE_CATEGORY" val="diagram"/>
  <p:tag name="KSO_WM_TEMPLATE_INDEX" val="20212448"/>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0bf9ab63cfe548aa8a53f7e3e4d5f8c9&quot;,&quot;X&quot;:{&quot;Pos&quot;:2},&quot;Y&quot;:{&quot;Pos&quot;:2}},&quot;whChangeMode&quot;:0}"/>
  <p:tag name="KSO_WM_CHIP_GROUPID" val="5f229415dda340fd2c9b5868"/>
  <p:tag name="KSO_WM_CHIP_XID" val="5f229415dda340fd2c9b5869"/>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95"/>
  <p:tag name="KSO_WM_TEMPLATE_ASSEMBLE_XID" val="5f996c07e01a7e847d6edd40"/>
  <p:tag name="KSO_WM_TEMPLATE_ASSEMBLE_GROUPID" val="5f996c07e01a7e847d6edd40"/>
</p:tagLst>
</file>

<file path=ppt/tags/tag329.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UNIT_TYPE" val="a"/>
  <p:tag name="KSO_WM_UNIT_INDEX" val="1"/>
  <p:tag name="KSO_WM_UNIT_ID" val="diagram20212448_1*a*1"/>
  <p:tag name="KSO_WM_TEMPLATE_CATEGORY" val="diagram"/>
  <p:tag name="KSO_WM_TEMPLATE_INDEX" val="20212448"/>
  <p:tag name="KSO_WM_UNIT_LAYERLEVEL" val="1"/>
  <p:tag name="KSO_WM_TAG_VERSION" val="1.0"/>
  <p:tag name="KSO_WM_BEAUTIFY_FLAG" val="#wm#"/>
  <p:tag name="KSO_WM_UNIT_PRESET_TEXT" val="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0bf9ab63cfe548aa8a53f7e3e4d5f8c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rm&quot;,&quot;fill_mode&quot;:&quot;full&quot;,&quot;sacle_strategy&quot;:&quot;smart&quot;}"/>
  <p:tag name="KSO_WM_ASSEMBLE_CHIP_INDEX" val="229f768a26bc4840a7abbfc88ad54c25"/>
  <p:tag name="KSO_WM_UNIT_SUPPORT_BIG_FONT" val="1"/>
  <p:tag name="KSO_WM_UNIT_TEXT_FILL_FORE_SCHEMECOLOR_INDEX_BRIGHTNESS" val="0"/>
  <p:tag name="KSO_WM_UNIT_TEXT_FILL_FORE_SCHEMECOLOR_INDEX" val="13"/>
  <p:tag name="KSO_WM_UNIT_TEXT_FILL_TYPE" val="1"/>
  <p:tag name="KSO_WM_TEMPLATE_ASSEMBLE_XID" val="5f996c07e01a7e847d6edd40"/>
  <p:tag name="KSO_WM_TEMPLATE_ASSEMBLE_GROUPID" val="5f996c07e01a7e847d6edd40"/>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30.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448_1*f*1"/>
  <p:tag name="KSO_WM_TEMPLATE_CATEGORY" val="diagram"/>
  <p:tag name="KSO_WM_TEMPLATE_INDEX" val="20212448"/>
  <p:tag name="KSO_WM_UNIT_LAYERLEVEL" val="1"/>
  <p:tag name="KSO_WM_TAG_VERSION" val="1.0"/>
  <p:tag name="KSO_WM_BEAUTIFY_FLAG" val="#wm#"/>
  <p:tag name="KSO_WM_UNIT_DEFAULT_FONT" val="14;20;2"/>
  <p:tag name="KSO_WM_UNIT_BLOCK" val="0"/>
  <p:tag name="KSO_WM_UNIT_VALUE" val="85"/>
  <p:tag name="KSO_WM_UNIT_SHOW_EDIT_AREA_INDICATION" val="1"/>
  <p:tag name="KSO_WM_CHIP_GROUPID" val="5e6b05596848fb12bee65ac8"/>
  <p:tag name="KSO_WM_CHIP_XID" val="5e6b05596848fb12bee65aca"/>
  <p:tag name="KSO_WM_UNIT_DEC_AREA_ID" val="5554157f0f8548a38bf7911dd7065ee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006a475956d640d3b0644994e37a60da"/>
  <p:tag name="KSO_WM_UNIT_SUPPORT_BIG_FONT" val="1"/>
  <p:tag name="KSO_WM_UNIT_SUPPORT_UNIT_TYPE" val="[&quot;d&quot;,&quot;α&quot;,&quot;β&quot;]"/>
  <p:tag name="KSO_WM_UNIT_TEXT_FILL_FORE_SCHEMECOLOR_INDEX_BRIGHTNESS" val="0.25"/>
  <p:tag name="KSO_WM_UNIT_TEXT_FILL_FORE_SCHEMECOLOR_INDEX" val="13"/>
  <p:tag name="KSO_WM_UNIT_TEXT_FILL_TYPE" val="1"/>
  <p:tag name="KSO_WM_TEMPLATE_ASSEMBLE_XID" val="5f996c07e01a7e847d6edd40"/>
  <p:tag name="KSO_WM_TEMPLATE_ASSEMBLE_GROUPID" val="5f996c07e01a7e847d6edd40"/>
  <p:tag name="KSO_WM_UNIT_SMARTLAYOUT_COMPRESS_INFO" val="{&#10;    &quot;id&quot;: &quot;2020-10-28T21:03:03&quot;,&#10;    &quot;max&quot;: 18.799921259842534,&#10;    &quot;topChanged&quot;: 2.1671744364993786&#10;}&#10;"/>
</p:tagLst>
</file>

<file path=ppt/tags/tag33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12448"/>
</p:tagLst>
</file>

<file path=ppt/tags/tag33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12448"/>
  <p:tag name="KSO_WM_SLIDE_ID" val="diagram20212448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60*540"/>
  <p:tag name="KSO_WM_SLIDE_POSITION" val="0*0"/>
  <p:tag name="KSO_WM_DIAGRAM_GROUP_CODE" val="l1-1"/>
  <p:tag name="KSO_WM_SLIDE_DIAGTYPE" val="l"/>
  <p:tag name="KSO_WM_TAG_VERSION" val="1.0"/>
  <p:tag name="KSO_WM_SLIDE_LAYOUT" val="a_f"/>
  <p:tag name="KSO_WM_SLIDE_LAYOUT_CNT" val="1_1"/>
  <p:tag name="KSO_WM_TEMPLATE_THUMBS_INDEX" val="1、4、7、12、13、14、15、16、17、18、20、24、25、28、33、36、40、43、44"/>
  <p:tag name="KSO_WM_SLIDE_LAYOUT_INFO" val="{&quot;backgroundInfo&quot;:[{&quot;bottom&quot;:0,&quot;bottomAbs&quot;:false,&quot;left&quot;:0,&quot;leftAbs&quot;:false,&quot;right&quot;:0,&quot;rightAbs&quot;:false,&quot;top&quot;:0,&quot;topAbs&quot;:false,&quot;type&quot;:&quot;general&quot;}],&quot;direction&quot;:1,&quot;id&quot;:&quot;2020-10-28T21:03:03&quot;,&quot;maxSize&quot;:{&quot;size1&quot;:45},&quot;minSize&quot;:{&quot;size1&quot;:45},&quot;normalSize&quot;:{&quot;size1&quot;:45},&quot;subLayout&quot;:[{&quot;id&quot;:&quot;2020-10-28T21:03:03&quot;,&quot;margin&quot;:{&quot;bottom&quot;:8.4670000076293945,&quot;left&quot;:2.9630000591278076,&quot;right&quot;:3.809999942779541,&quot;top&quot;:6.7729997634887695},&quot;type&quot;:0},{&quot;id&quot;:&quot;2020-10-28T21:03:03&quot;,&quot;margin&quot;:{&quot;bottom&quot;:4.6570000648498535,&quot;left&quot;:0,&quot;right&quot;:5.0799999237060547,&quot;top&quot;:4.6570000648498535},&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rm&quot;,&quot;text_direction&quot;:&quot;horizontal&quot;,&quot;support_big_font&quot;:true,&quot;fill_id&quot;:&quot;cb509c17ded54b42a5e9a84a0ad13dd5&quot;,&quot;fill_align&quot;:&quot;rm&quot;,&quot;chip_types&quot;:[&quot;header&quot;]},{&quot;text_align&quot;:&quot;lm&quot;,&quot;text_direction&quot;:&quot;horizontal&quot;,&quot;support_features&quot;:[&quot;collage&quot;,&quot;carousel&quot;],&quot;support_big_font&quot;:true,&quot;fill_id&quot;:&quot;e3486b1120c742108a49a661a8c9d9f1&quot;,&quot;fill_align&quot;:&quot;lm&quot;,&quot;chip_types&quot;:[&quot;text&quot;,&quot;picture&quot;,&quot;chart&quot;,&quot;table&quot;]}]]"/>
  <p:tag name="KSO_WM_CHIP_XID" val="5f229415dda340fd2c9b5869"/>
  <p:tag name="KSO_WM_CHIP_DECFILLPROP" val="[]"/>
  <p:tag name="KSO_WM_CHIP_GROUPID" val="5f229415dda340fd2c9b5868"/>
  <p:tag name="KSO_WM_SLIDE_BK_DARK_LIGHT" val="2"/>
  <p:tag name="KSO_WM_SLIDE_BACKGROUND_TYPE" val="general"/>
  <p:tag name="KSO_WM_SLIDE_SUPPORT_FEATURE_TYPE" val="0"/>
  <p:tag name="KSO_WM_TEMPLATE_ASSEMBLE_XID" val="5f996c07e01a7e847d6edd40"/>
  <p:tag name="KSO_WM_TEMPLATE_ASSEMBLE_GROUPID" val="5f996c07e01a7e847d6edd40"/>
</p:tagLst>
</file>

<file path=ppt/tags/tag333.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2"/>
  <p:tag name="KSO_WM_UNIT_DEC_AREA_ID" val="26a9ccf0e73b4d1f84674de5ed0b5c14"/>
  <p:tag name="KSO_WM_UNIT_HIGHLIGHT" val="0"/>
  <p:tag name="KSO_WM_UNIT_COMPATIBLE" val="0"/>
  <p:tag name="KSO_WM_UNIT_DIAGRAM_ISNUMVISUAL" val="0"/>
  <p:tag name="KSO_WM_UNIT_DIAGRAM_ISREFERUNIT" val="0"/>
  <p:tag name="KSO_WM_UNIT_TYPE" val="i"/>
  <p:tag name="KSO_WM_UNIT_INDEX" val="1"/>
  <p:tag name="KSO_WM_UNIT_ID" val="diagram20212448_1*i*1"/>
  <p:tag name="KSO_WM_TEMPLATE_CATEGORY" val="diagram"/>
  <p:tag name="KSO_WM_TEMPLATE_INDEX" val="2021244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29415dda340fd2c9b5868"/>
  <p:tag name="KSO_WM_CHIP_XID" val="5f229415dda340fd2c9b5869"/>
  <p:tag name="KSO_WM_UNIT_FILL_FORE_SCHEMECOLOR_INDEX_BRIGHTNESS" val="0"/>
  <p:tag name="KSO_WM_UNIT_FILL_FORE_SCHEMECOLOR_INDEX" val="5"/>
  <p:tag name="KSO_WM_UNIT_FILL_BACK_SCHEMECOLOR_INDEX_BRIGHTNESS" val="0"/>
  <p:tag name="KSO_WM_UNIT_FILL_BACK_SCHEMECOLOR_INDEX" val="14"/>
  <p:tag name="KSO_WM_UNIT_FILL_TYPE" val="2"/>
  <p:tag name="KSO_WM_UNIT_TEXT_FILL_FORE_SCHEMECOLOR_INDEX_BRIGHTNESS" val="0"/>
  <p:tag name="KSO_WM_UNIT_TEXT_FILL_FORE_SCHEMECOLOR_INDEX" val="2"/>
  <p:tag name="KSO_WM_UNIT_TEXT_FILL_TYPE" val="1"/>
  <p:tag name="KSO_WM_UNIT_VALUE" val="1325"/>
  <p:tag name="KSO_WM_TEMPLATE_ASSEMBLE_XID" val="5f996c07e01a7e847d6edd40"/>
  <p:tag name="KSO_WM_TEMPLATE_ASSEMBLE_GROUPID" val="5f996c07e01a7e847d6edd40"/>
</p:tagLst>
</file>

<file path=ppt/tags/tag334.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2"/>
  <p:tag name="KSO_WM_UNIT_DEC_AREA_ID" val="7615c596ff1945c3b89be150430fe5cf"/>
  <p:tag name="KSO_WM_UNIT_HIGHLIGHT" val="0"/>
  <p:tag name="KSO_WM_UNIT_COMPATIBLE" val="0"/>
  <p:tag name="KSO_WM_UNIT_DIAGRAM_ISNUMVISUAL" val="0"/>
  <p:tag name="KSO_WM_UNIT_DIAGRAM_ISREFERUNIT" val="0"/>
  <p:tag name="KSO_WM_UNIT_TYPE" val="i"/>
  <p:tag name="KSO_WM_UNIT_INDEX" val="2"/>
  <p:tag name="KSO_WM_UNIT_ID" val="diagram20212448_1*i*2"/>
  <p:tag name="KSO_WM_TEMPLATE_CATEGORY" val="diagram"/>
  <p:tag name="KSO_WM_TEMPLATE_INDEX" val="2021244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29415dda340fd2c9b5868"/>
  <p:tag name="KSO_WM_CHIP_XID" val="5f229415dda340fd2c9b5869"/>
  <p:tag name="KSO_WM_UNIT_FILL_FORE_SCHEMECOLOR_INDEX_BRIGHTNESS" val="0"/>
  <p:tag name="KSO_WM_UNIT_FILL_FORE_SCHEMECOLOR_INDEX" val="1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48"/>
  <p:tag name="KSO_WM_TEMPLATE_ASSEMBLE_XID" val="5f996c07e01a7e847d6edd40"/>
  <p:tag name="KSO_WM_TEMPLATE_ASSEMBLE_GROUPID" val="5f996c07e01a7e847d6edd40"/>
</p:tagLst>
</file>

<file path=ppt/tags/tag335.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2"/>
  <p:tag name="KSO_WM_UNIT_DEC_AREA_ID" val="7030f5ba026f447d8115b10d40b399bd"/>
  <p:tag name="KSO_WM_UNIT_HIGHLIGHT" val="0"/>
  <p:tag name="KSO_WM_UNIT_COMPATIBLE" val="0"/>
  <p:tag name="KSO_WM_UNIT_DIAGRAM_ISNUMVISUAL" val="0"/>
  <p:tag name="KSO_WM_UNIT_DIAGRAM_ISREFERUNIT" val="0"/>
  <p:tag name="KSO_WM_UNIT_TYPE" val="i"/>
  <p:tag name="KSO_WM_UNIT_INDEX" val="3"/>
  <p:tag name="KSO_WM_UNIT_ID" val="diagram20212448_1*i*3"/>
  <p:tag name="KSO_WM_TEMPLATE_CATEGORY" val="diagram"/>
  <p:tag name="KSO_WM_TEMPLATE_INDEX" val="20212448"/>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0bf9ab63cfe548aa8a53f7e3e4d5f8c9&quot;,&quot;X&quot;:{&quot;Pos&quot;:2},&quot;Y&quot;:{&quot;Pos&quot;:2}},&quot;whChangeMode&quot;:0}"/>
  <p:tag name="KSO_WM_CHIP_GROUPID" val="5f229415dda340fd2c9b5868"/>
  <p:tag name="KSO_WM_CHIP_XID" val="5f229415dda340fd2c9b5869"/>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95"/>
  <p:tag name="KSO_WM_TEMPLATE_ASSEMBLE_XID" val="5f996c07e01a7e847d6edd40"/>
  <p:tag name="KSO_WM_TEMPLATE_ASSEMBLE_GROUPID" val="5f996c07e01a7e847d6edd40"/>
</p:tagLst>
</file>

<file path=ppt/tags/tag336.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UNIT_TYPE" val="a"/>
  <p:tag name="KSO_WM_UNIT_INDEX" val="1"/>
  <p:tag name="KSO_WM_UNIT_ID" val="diagram20212448_1*a*1"/>
  <p:tag name="KSO_WM_TEMPLATE_CATEGORY" val="diagram"/>
  <p:tag name="KSO_WM_TEMPLATE_INDEX" val="20212448"/>
  <p:tag name="KSO_WM_UNIT_LAYERLEVEL" val="1"/>
  <p:tag name="KSO_WM_TAG_VERSION" val="1.0"/>
  <p:tag name="KSO_WM_BEAUTIFY_FLAG" val="#wm#"/>
  <p:tag name="KSO_WM_UNIT_PRESET_TEXT" val="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0bf9ab63cfe548aa8a53f7e3e4d5f8c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rm&quot;,&quot;fill_mode&quot;:&quot;full&quot;,&quot;sacle_strategy&quot;:&quot;smart&quot;}"/>
  <p:tag name="KSO_WM_ASSEMBLE_CHIP_INDEX" val="229f768a26bc4840a7abbfc88ad54c25"/>
  <p:tag name="KSO_WM_UNIT_SUPPORT_BIG_FONT" val="1"/>
  <p:tag name="KSO_WM_UNIT_TEXT_FILL_FORE_SCHEMECOLOR_INDEX_BRIGHTNESS" val="0"/>
  <p:tag name="KSO_WM_UNIT_TEXT_FILL_FORE_SCHEMECOLOR_INDEX" val="13"/>
  <p:tag name="KSO_WM_UNIT_TEXT_FILL_TYPE" val="1"/>
  <p:tag name="KSO_WM_TEMPLATE_ASSEMBLE_XID" val="5f996c07e01a7e847d6edd40"/>
  <p:tag name="KSO_WM_TEMPLATE_ASSEMBLE_GROUPID" val="5f996c07e01a7e847d6edd40"/>
</p:tagLst>
</file>

<file path=ppt/tags/tag337.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448_1*f*1"/>
  <p:tag name="KSO_WM_TEMPLATE_CATEGORY" val="diagram"/>
  <p:tag name="KSO_WM_TEMPLATE_INDEX" val="20212448"/>
  <p:tag name="KSO_WM_UNIT_LAYERLEVEL" val="1"/>
  <p:tag name="KSO_WM_TAG_VERSION" val="1.0"/>
  <p:tag name="KSO_WM_BEAUTIFY_FLAG" val="#wm#"/>
  <p:tag name="KSO_WM_UNIT_DEFAULT_FONT" val="14;20;2"/>
  <p:tag name="KSO_WM_UNIT_BLOCK" val="0"/>
  <p:tag name="KSO_WM_UNIT_VALUE" val="85"/>
  <p:tag name="KSO_WM_UNIT_SHOW_EDIT_AREA_INDICATION" val="1"/>
  <p:tag name="KSO_WM_CHIP_GROUPID" val="5e6b05596848fb12bee65ac8"/>
  <p:tag name="KSO_WM_CHIP_XID" val="5e6b05596848fb12bee65aca"/>
  <p:tag name="KSO_WM_UNIT_DEC_AREA_ID" val="5554157f0f8548a38bf7911dd7065ee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006a475956d640d3b0644994e37a60da"/>
  <p:tag name="KSO_WM_UNIT_SUPPORT_BIG_FONT" val="1"/>
  <p:tag name="KSO_WM_UNIT_SUPPORT_UNIT_TYPE" val="[&quot;d&quot;,&quot;α&quot;,&quot;β&quot;]"/>
  <p:tag name="KSO_WM_UNIT_TEXT_FILL_FORE_SCHEMECOLOR_INDEX_BRIGHTNESS" val="0.25"/>
  <p:tag name="KSO_WM_UNIT_TEXT_FILL_FORE_SCHEMECOLOR_INDEX" val="13"/>
  <p:tag name="KSO_WM_UNIT_TEXT_FILL_TYPE" val="1"/>
  <p:tag name="KSO_WM_TEMPLATE_ASSEMBLE_XID" val="5f996c07e01a7e847d6edd40"/>
  <p:tag name="KSO_WM_TEMPLATE_ASSEMBLE_GROUPID" val="5f996c07e01a7e847d6edd40"/>
  <p:tag name="KSO_WM_UNIT_SMARTLAYOUT_COMPRESS_INFO" val="{&#10;    &quot;id&quot;: &quot;2020-10-28T21:03:03&quot;,&#10;    &quot;max&quot;: 18.799921259842534,&#10;    &quot;topChanged&quot;: 2.1671744364993786&#10;}&#10;"/>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TEMPLATE_THUMBS_INDEX" val="1、6、10、14、20、26、27、28、29、31"/>
  <p:tag name="KSO_WM_SLIDE_ID" val="diagram20190746_1"/>
  <p:tag name="KSO_WM_SLIDE_TYPE" val="text"/>
  <p:tag name="KSO_WM_SLIDE_SUBTYPE" val="picTxt"/>
  <p:tag name="KSO_WM_SLIDE_ITEM_CNT" val="0"/>
  <p:tag name="KSO_WM_SLIDE_INDEX" val="1"/>
  <p:tag name="KSO_WM_SLIDE_SIZE" val="644.505*251.561"/>
  <p:tag name="KSO_WM_SLIDE_POSITION" val="275.895*215.119"/>
  <p:tag name="KSO_WM_TAG_VERSION" val="1.0"/>
  <p:tag name="KSO_WM_BEAUTIFY_FLAG" val="#wm#"/>
  <p:tag name="KSO_WM_TEMPLATE_CATEGORY" val="diagram"/>
  <p:tag name="KSO_WM_TEMPLATE_INDEX" val="20190746"/>
  <p:tag name="KSO_WM_SLIDE_LAYOUT" val="a_d_h"/>
  <p:tag name="KSO_WM_SLIDE_LAYOUT_CNT" val="1_1_2"/>
  <p:tag name="KSO_WM_SLIDE_COLORSCHEME_VERSION" val="3.2"/>
  <p:tag name="KSO_WM_SLIDE_CONSTRAINT" val="%7b%22slideConstraint%22%3a%7b%22seriesAreas%22%3a%5b%5d%2c%22singleAreas%22%3a%5b%7b%22shapes%22%3a%5b7%5d%2c%22serialConstraintIndex%22%3a-1%2c%22areatextmark%22%3a0%2c%22pictureprocessmark%22%3a0%7d%5d%7d%7d"/>
  <p:tag name="KSO_WM_TEMPLATE_SUBCATEGORY" val="0"/>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0746_1*i*1"/>
  <p:tag name="KSO_WM_TEMPLATE_CATEGORY" val="diagram"/>
  <p:tag name="KSO_WM_TEMPLATE_INDEX" val="20190746"/>
  <p:tag name="KSO_WM_UNIT_LAYERLEVEL" val="1"/>
  <p:tag name="KSO_WM_TAG_VERSION" val="1.0"/>
  <p:tag name="KSO_WM_BEAUTIFY_FLAG" val="#wm#"/>
  <p:tag name="KSO_WM_UNIT_COLOR_SCHEME_SHAPE_ID" val="13"/>
  <p:tag name="KSO_WM_UNIT_COLOR_SCHEME_PARENT_PAGE" val="0_1"/>
  <p:tag name="KSO_WM_UNIT_ABSOLUTE_COLOR" val="1"/>
  <p:tag name="KSO_WM_UNIT_ADJUSTLAYOUT_ID" val="13"/>
</p:tagLst>
</file>

<file path=ppt/tags/tag39.xml><?xml version="1.0" encoding="utf-8"?>
<p:tagLst xmlns:a="http://schemas.openxmlformats.org/drawingml/2006/main" xmlns:r="http://schemas.openxmlformats.org/officeDocument/2006/relationships" xmlns:p="http://schemas.openxmlformats.org/presentationml/2006/main">
  <p:tag name="KSO_WM_UNIT_VALUE" val="664*885"/>
  <p:tag name="KSO_WM_UNIT_HIGHLIGHT" val="0"/>
  <p:tag name="KSO_WM_UNIT_COMPATIBLE" val="0"/>
  <p:tag name="KSO_WM_UNIT_DIAGRAM_ISNUMVISUAL" val="0"/>
  <p:tag name="KSO_WM_UNIT_DIAGRAM_ISREFERUNIT" val="0"/>
  <p:tag name="KSO_WM_UNIT_TYPE" val="d"/>
  <p:tag name="KSO_WM_UNIT_INDEX" val="1"/>
  <p:tag name="KSO_WM_UNIT_ID" val="diagram20190746_1*d*1"/>
  <p:tag name="KSO_WM_TEMPLATE_CATEGORY" val="diagram"/>
  <p:tag name="KSO_WM_TEMPLATE_INDEX" val="20190746"/>
  <p:tag name="KSO_WM_UNIT_LAYERLEVEL" val="1"/>
  <p:tag name="KSO_WM_TAG_VERSION" val="1.0"/>
  <p:tag name="KSO_WM_BEAUTIFY_FLAG" val="#wm#"/>
  <p:tag name="KSO_WM_UNIT_COLOR_SCHEME_SHAPE_ID" val="7"/>
  <p:tag name="KSO_WM_UNIT_COLOR_SCHEME_PARENT_PAGE" val="0_1"/>
  <p:tag name="KSO_WM_UNIT_ADJUSTLAYOUT_ID" val="7"/>
  <p:tag name="KSO_WM_UNIT_PICTURE_CLIP_FLAG" val="1"/>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0746_1*i*3"/>
  <p:tag name="KSO_WM_TEMPLATE_CATEGORY" val="diagram"/>
  <p:tag name="KSO_WM_TEMPLATE_INDEX" val="20190746"/>
  <p:tag name="KSO_WM_UNIT_LAYERLEVEL" val="1"/>
  <p:tag name="KSO_WM_TAG_VERSION" val="1.0"/>
  <p:tag name="KSO_WM_BEAUTIFY_FLAG" val="#wm#"/>
  <p:tag name="KSO_WM_UNIT_COLOR_SCHEME_SHAPE_ID" val="16"/>
  <p:tag name="KSO_WM_UNIT_COLOR_SCHEME_PARENT_PAGE" val="0_1"/>
  <p:tag name="KSO_WM_UNIT_ABSOLUTE_COLOR" val="1"/>
  <p:tag name="KSO_WM_UNIT_ADJUSTLAYOUT_ID" val="16"/>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0746_1*i*4"/>
  <p:tag name="KSO_WM_TEMPLATE_CATEGORY" val="diagram"/>
  <p:tag name="KSO_WM_TEMPLATE_INDEX" val="20190746"/>
  <p:tag name="KSO_WM_UNIT_LAYERLEVEL" val="1"/>
  <p:tag name="KSO_WM_TAG_VERSION" val="1.0"/>
  <p:tag name="KSO_WM_BEAUTIFY_FLAG" val="#wm#"/>
  <p:tag name="KSO_WM_UNIT_COLOR_SCHEME_SHAPE_ID" val="17"/>
  <p:tag name="KSO_WM_UNIT_COLOR_SCHEME_PARENT_PAGE" val="0_1"/>
  <p:tag name="KSO_WM_UNIT_ABSOLUTE_COLOR" val="1"/>
  <p:tag name="KSO_WM_UNIT_ADJUSTLAYOUT_ID" val="17"/>
</p:tagLst>
</file>

<file path=ppt/tags/tag42.xml><?xml version="1.0" encoding="utf-8"?>
<p:tagLst xmlns:a="http://schemas.openxmlformats.org/drawingml/2006/main" xmlns:r="http://schemas.openxmlformats.org/officeDocument/2006/relationships" xmlns:p="http://schemas.openxmlformats.org/presentationml/2006/main">
  <p:tag name="KSO_WM_UNIT_PRESET_TEXT" val="点击此处添加正文，文字是您思想的提炼，为了最终呈现发布的良好效果，请尽量言简意赅的阐述观点；根据需要可酌情增减文字，以便观者可以准确理解您所传达的信息。"/>
  <p:tag name="KSO_WM_UNIT_TEXT_PART_ID" val="3-b"/>
  <p:tag name="KSO_WM_UNIT_TEXT_PART_SIZE" val="84.88*644.5"/>
  <p:tag name="KSO_WM_UNIT_VALUE" val="117"/>
  <p:tag name="KSO_WM_UNIT_HIGHLIGHT" val="0"/>
  <p:tag name="KSO_WM_UNIT_COMPATIBLE" val="0"/>
  <p:tag name="KSO_WM_UNIT_DIAGRAM_ISNUMVISUAL" val="0"/>
  <p:tag name="KSO_WM_UNIT_DIAGRAM_ISREFERUNIT" val="0"/>
  <p:tag name="KSO_WM_UNIT_TYPE" val="h_f"/>
  <p:tag name="KSO_WM_UNIT_INDEX" val="2_1"/>
  <p:tag name="KSO_WM_UNIT_ID" val="diagram20190746_1*h_f*2_1"/>
  <p:tag name="KSO_WM_TEMPLATE_CATEGORY" val="diagram"/>
  <p:tag name="KSO_WM_TEMPLATE_INDEX" val="20190746"/>
  <p:tag name="KSO_WM_UNIT_LAYERLEVEL" val="1_1"/>
  <p:tag name="KSO_WM_TAG_VERSION" val="1.0"/>
  <p:tag name="KSO_WM_BEAUTIFY_FLAG" val="#wm#"/>
  <p:tag name="KSO_WM_UNIT_COLOR_SCHEME_SHAPE_ID" val="12"/>
  <p:tag name="KSO_WM_UNIT_COLOR_SCHEME_PARENT_PAGE" val="0_1"/>
  <p:tag name="KSO_WM_UNIT_ADJUSTLAYOUT_ID" val="12"/>
  <p:tag name="KSO_WM_UNIT_TEXT_PART_ID_V2" val="d-3-1"/>
</p:tagLst>
</file>

<file path=ppt/tags/tag43.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44.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2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2_1"/>
  <p:tag name="KSO_WM_UNIT_COLOR_SCHEME_SHAPE_ID" val="8"/>
  <p:tag name="KSO_WM_UNIT_COLOR_SCHEME_PARENT_PAGE" val="0_1"/>
  <p:tag name="KSO_WM_UNIT_ADJUSTLAYOUT_ID" val="8"/>
  <p:tag name="KSO_WM_UNIT_TEXT_PART_ID_V2" val="c-3-1"/>
</p:tagLst>
</file>

<file path=ppt/tags/tag45.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11067"/>
  <p:tag name="KSO_WM_SLIDE_LAYOUT_INFO" val="{&quot;backgroundInfo&quot;:[{&quot;bottom&quot;:0,&quot;bottomAbs&quot;:false,&quot;left&quot;:0,&quot;leftAbs&quot;:false,&quot;right&quot;:0,&quot;rightAbs&quot;:false,&quot;top&quot;:0,&quot;topAbs&quot;:false,&quot;type&quot;:&quot;general&quot;}],&quot;direction&quot;:1,&quot;id&quot;:&quot;2020-09-23T10:38:06&quot;,&quot;maxSize&quot;:{&quot;size1&quot;:53.799999999999997},&quot;minSize&quot;:{&quot;size1&quot;:28.699999999999999},&quot;normalSize&quot;:{&quot;size1&quot;:41.79999999999999},&quot;subLayout&quot;:[{&quot;id&quot;:&quot;2020-09-23T10:38:06&quot;,&quot;type&quot;:0},{&quot;id&quot;:&quot;2020-09-23T10:38:06&quot;,&quot;maxSize&quot;:{&quot;size1&quot;:37.899737209743925},&quot;minSize&quot;:{&quot;size1&quot;:24.399737209743922},&quot;normalSize&quot;:{&quot;size1&quot;:24.673242612672841},&quot;subLayout&quot;:[{&quot;id&quot;:&quot;2020-09-23T10:38:06&quot;,&quot;margin&quot;:{&quot;bottom&quot;:0.026000002399086952,&quot;left&quot;:1.253000020980835,&quot;right&quot;:1.2699999809265137,&quot;top&quot;:2.5399999618530273},&quot;type&quot;:0},{&quot;id&quot;:&quot;2020-09-23T10:38:06&quot;,&quot;margin&quot;:{&quot;bottom&quot;:2.5399999618530273,&quot;left&quot;:1.253000020980835,&quot;right&quot;:1.2699999809265137,&quot;top&quot;:0.81999999284744263},&quot;type&quot;:0}],&quot;type&quot;:0}],&quot;type&quot;:0}"/>
  <p:tag name="KSO_WM_SLIDE_BACKGROUND" val="[&quot;general&quot;]"/>
  <p:tag name="KSO_WM_SLIDE_RATIO" val="1.777778"/>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f0868204715a21078025bd"/>
  <p:tag name="KSO_WM_CHIP_FILLPROP" val="[[{&quot;fill_id&quot;:&quot;75bdd29ae5214fe0acecf037d8326212&quot;,&quot;fill_align&quot;:&quot;cm&quot;,&quot;text_align&quot;:&quot;cm&quot;,&quot;text_direction&quot;:&quot;horizontal&quot;,&quot;chip_types&quot;:[&quot;picture&quot;]},{&quot;fill_id&quot;:&quot;cbcf4f92478f425c9c02a58d10a658c1&quot;,&quot;fill_align&quot;:&quot;lb&quot;,&quot;text_align&quot;:&quot;lb&quot;,&quot;text_direction&quot;:&quot;horizontal&quot;,&quot;chip_types&quot;:[&quot;header&quot;]},{&quot;fill_id&quot;:&quot;56b8915d08b740a9bd63d2f6f56d9662&quot;,&quot;fill_align&quot;:&quot;lt&quot;,&quot;text_align&quot;:&quot;lt&quot;,&quot;text_direction&quot;:&quot;horizontal&quot;,&quot;chip_types&quot;:[&quot;text&quot;,&quot;picture&quot;,&quot;chart&quot;,&quot;table&quot;]}]]"/>
  <p:tag name="KSO_WM_SLIDE_ID" val="diagram2021106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24*540"/>
  <p:tag name="KSO_WM_SLIDE_POSITION" val="0*0"/>
  <p:tag name="KSO_WM_TAG_VERSION" val="1.0"/>
  <p:tag name="KSO_WM_SLIDE_LAYOUT" val="a_d_f"/>
  <p:tag name="KSO_WM_SLIDE_LAYOUT_CNT" val="1_1_1"/>
  <p:tag name="KSO_WM_CHIP_GROUPID" val="5ef0868204715a21078025bc"/>
  <p:tag name="KSO_WM_SLIDE_BK_DARK_LIGHT" val="2"/>
  <p:tag name="KSO_WM_SLIDE_BACKGROUND_TYPE" val="general"/>
  <p:tag name="KSO_WM_SLIDE_SUPPORT_FEATURE_TYPE" val="0"/>
  <p:tag name="KSO_WM_TEMPLATE_ASSEMBLE_XID" val="5f6ab50e2eaee48abcfef3c0"/>
  <p:tag name="KSO_WM_TEMPLATE_ASSEMBLE_GROUPID" val="5f6ab50e2eaee48abcfef3c0"/>
</p:tagLst>
</file>

<file path=ppt/tags/tag47.xml><?xml version="1.0" encoding="utf-8"?>
<p:tagLst xmlns:a="http://schemas.openxmlformats.org/drawingml/2006/main" xmlns:r="http://schemas.openxmlformats.org/officeDocument/2006/relationships" xmlns:p="http://schemas.openxmlformats.org/presentationml/2006/main">
  <p:tag name="KSO_WM_UNIT_VALUE" val="1904*1819"/>
  <p:tag name="KSO_WM_UNIT_HIGHLIGHT" val="0"/>
  <p:tag name="KSO_WM_UNIT_COMPATIBLE" val="1"/>
  <p:tag name="KSO_WM_UNIT_DIAGRAM_ISNUMVISUAL" val="0"/>
  <p:tag name="KSO_WM_UNIT_DIAGRAM_ISREFERUNIT" val="0"/>
  <p:tag name="KSO_WM_UNIT_TYPE" val="d"/>
  <p:tag name="KSO_WM_UNIT_INDEX" val="1"/>
  <p:tag name="KSO_WM_UNIT_ID" val="diagram20211067_1*d*1"/>
  <p:tag name="KSO_WM_TEMPLATE_CATEGORY" val="diagram"/>
  <p:tag name="KSO_WM_TEMPLATE_INDEX" val="20211067"/>
  <p:tag name="KSO_WM_UNIT_LAYERLEVEL" val="1"/>
  <p:tag name="KSO_WM_TAG_VERSION" val="1.0"/>
  <p:tag name="KSO_WM_BEAUTIFY_FLAG" val="#wm#"/>
  <p:tag name="KSO_WM_CHIP_GROUPID" val="5e7310da9a230a26b9e88a19"/>
  <p:tag name="KSO_WM_CHIP_XID" val="5e7310da9a230a26b9e88a1a"/>
  <p:tag name="KSO_WM_UNIT_DEC_AREA_ID" val="da347c7aaed94e2f9b3a746783412a28"/>
  <p:tag name="KSO_WM_UNIT_DECORATE_INFO" val=""/>
  <p:tag name="KSO_WM_UNIT_SM_LIMIT_TYPE" val=""/>
  <p:tag name="KSO_WM_CHIP_FILLAREA_FILL_RULE" val="{&quot;fill_align&quot;:&quot;cm&quot;,&quot;fill_mode&quot;:&quot;full&quot;,&quot;sacle_strategy&quot;:&quot;smart&quot;}"/>
  <p:tag name="KSO_WM_ASSEMBLE_CHIP_INDEX" val="fbffb27f8b324738920f02ed9d9f77cd"/>
  <p:tag name="KSO_WM_UNIT_PLACING_PICTURE" val="fbffb27f8b324738920f02ed9d9f77cd"/>
  <p:tag name="KSO_WM_TEMPLATE_ASSEMBLE_XID" val="5f6ab50e2eaee48abcfef3c0"/>
  <p:tag name="KSO_WM_TEMPLATE_ASSEMBLE_GROUPID" val="5f6ab50e2eaee48abcfef3c0"/>
</p:tagLst>
</file>

<file path=ppt/tags/tag48.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8"/>
  <p:tag name="KSO_WM_UNIT_HIGHLIGHT" val="0"/>
  <p:tag name="KSO_WM_UNIT_COMPATIBLE" val="0"/>
  <p:tag name="KSO_WM_UNIT_DIAGRAM_ISNUMVISUAL" val="0"/>
  <p:tag name="KSO_WM_UNIT_DIAGRAM_ISREFERUNIT" val="0"/>
  <p:tag name="KSO_WM_UNIT_TYPE" val="a"/>
  <p:tag name="KSO_WM_UNIT_INDEX" val="1"/>
  <p:tag name="KSO_WM_UNIT_ID" val="diagram20211067_1*a*1"/>
  <p:tag name="KSO_WM_TEMPLATE_CATEGORY" val="diagram"/>
  <p:tag name="KSO_WM_TEMPLATE_INDEX" val="20211067"/>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988ccdb8fa8e4caf94981bae1e86999f"/>
  <p:tag name="KSO_WM_UNIT_DECORATE_INFO" val=""/>
  <p:tag name="KSO_WM_UNIT_SM_LIMIT_TYPE" val=""/>
  <p:tag name="KSO_WM_CHIP_FILLAREA_FILL_RULE" val="{&quot;fill_align&quot;:&quot;lb&quot;,&quot;fill_mode&quot;:&quot;full&quot;,&quot;sacle_strategy&quot;:&quot;smart&quot;}"/>
  <p:tag name="KSO_WM_ASSEMBLE_CHIP_INDEX" val="7a92ffbd83ba4182af2d91745a56d829"/>
  <p:tag name="KSO_WM_UNIT_TEXT_FILL_FORE_SCHEMECOLOR_INDEX_BRIGHTNESS" val="0"/>
  <p:tag name="KSO_WM_UNIT_TEXT_FILL_FORE_SCHEMECOLOR_INDEX" val="13"/>
  <p:tag name="KSO_WM_UNIT_TEXT_FILL_TYPE" val="1"/>
  <p:tag name="KSO_WM_TEMPLATE_ASSEMBLE_XID" val="5f6ab50e2eaee48abcfef3c0"/>
  <p:tag name="KSO_WM_TEMPLATE_ASSEMBLE_GROUPID" val="5f6ab50e2eaee48abcfef3c0"/>
</p:tagLst>
</file>

<file path=ppt/tags/tag49.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1067_1*f*1"/>
  <p:tag name="KSO_WM_TEMPLATE_CATEGORY" val="diagram"/>
  <p:tag name="KSO_WM_TEMPLATE_INDEX" val="20211067"/>
  <p:tag name="KSO_WM_UNIT_LAYERLEVEL" val="1"/>
  <p:tag name="KSO_WM_TAG_VERSION" val="1.0"/>
  <p:tag name="KSO_WM_BEAUTIFY_FLAG" val="#wm#"/>
  <p:tag name="KSO_WM_UNIT_DEFAULT_FONT" val="14;20;2"/>
  <p:tag name="KSO_WM_UNIT_BLOCK" val="0"/>
  <p:tag name="KSO_WM_UNIT_VALUE" val="144"/>
  <p:tag name="KSO_WM_UNIT_SHOW_EDIT_AREA_INDICATION" val="1"/>
  <p:tag name="KSO_WM_CHIP_GROUPID" val="5e6b05596848fb12bee65ac8"/>
  <p:tag name="KSO_WM_CHIP_XID" val="5e6b05596848fb12bee65aca"/>
  <p:tag name="KSO_WM_UNIT_DEC_AREA_ID" val="28619683344b44d3a2c52109b202fb46"/>
  <p:tag name="KSO_WM_UNIT_DECORATE_INFO" val=""/>
  <p:tag name="KSO_WM_UNIT_SM_LIMIT_TYPE" val=""/>
  <p:tag name="KSO_WM_CHIP_FILLAREA_FILL_RULE" val="{&quot;fill_align&quot;:&quot;lt&quot;,&quot;fill_mode&quot;:&quot;full&quot;,&quot;sacle_strategy&quot;:&quot;smart&quot;}"/>
  <p:tag name="KSO_WM_ASSEMBLE_CHIP_INDEX" val="bcf3bb8fdb9e4744a57a5a5a340f3851"/>
  <p:tag name="KSO_WM_UNIT_SUPPORT_UNIT_TYPE" val="[&quot;d&quot;,&quot;α&quot;,&quot;β&quot;]"/>
  <p:tag name="KSO_WM_UNIT_TEXT_FILL_FORE_SCHEMECOLOR_INDEX_BRIGHTNESS" val="0.25"/>
  <p:tag name="KSO_WM_UNIT_TEXT_FILL_FORE_SCHEMECOLOR_INDEX" val="13"/>
  <p:tag name="KSO_WM_UNIT_TEXT_FILL_TYPE" val="1"/>
  <p:tag name="KSO_WM_TEMPLATE_ASSEMBLE_XID" val="5f6ab50e2eaee48abcfef3c0"/>
  <p:tag name="KSO_WM_TEMPLATE_ASSEMBLE_GROUPID" val="5f6ab50e2eaee48abcfef3c0"/>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07833"/>
  <p:tag name="KSO_WM_SLIDE_BACKGROUND" val="[&quot;leftRight&quot;]"/>
  <p:tag name="KSO_WM_SLIDE_RATIO" val="1.777778"/>
  <p:tag name="KSO_WM_CHIP_INFOS" val="{&quot;type&quot;:&quot;0&quot;,&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ecb46ca758c1ec0b708a67"/>
  <p:tag name="KSO_WM_CHIP_FILLPROP" val="[[{&quot;fill_id&quot;:&quot;6e499600c6704742b8982fec740bd85b&quot;,&quot;fill_align&quot;:&quot;lb&quot;,&quot;text_align&quot;:&quot;lb&quot;,&quot;text_direction&quot;:&quot;horizontal&quot;,&quot;chip_types&quot;:[&quot;text&quot;,&quot;header&quot;]},{&quot;fill_id&quot;:&quot;270f6853976c4d068f52fde834316c85&quot;,&quot;fill_align&quot;:&quot;lt&quot;,&quot;text_align&quot;:&quot;lt&quot;,&quot;text_direction&quot;:&quot;horizontal&quot;,&quot;chip_types&quot;:[&quot;text&quot;]},{&quot;fill_id&quot;:&quot;0b49ad9e5e924415b7d968c9c1006a19&quot;,&quot;fill_align&quot;:&quot;lm&quot;,&quot;text_align&quot;:&quot;lm&quot;,&quot;text_direction&quot;:&quot;horizontal&quot;,&quot;chip_types&quot;:[&quot;diagram&quot;,&quot;pictext&quot;,&quot;text&quot;,&quot;picture&quot;,&quot;chart&quot;,&quot;table&quot;,&quot;video&quot;],&quot;support_features&quot;:[&quot;collage&quot;,&quot;carousel&quot;]}]]"/>
  <p:tag name="KSO_WM_SLIDE_ID" val="diagram20207833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540"/>
  <p:tag name="KSO_WM_SLIDE_POSITION" val="0*0"/>
  <p:tag name="KSO_WM_TAG_VERSION" val="1.0"/>
  <p:tag name="KSO_WM_SLIDE_LAYOUT" val="a_d_f"/>
  <p:tag name="KSO_WM_SLIDE_LAYOUT_CNT" val="1_1_1"/>
  <p:tag name="KSO_WM_CHIP_GROUPID" val="5eecb46ca758c1ec0b708a66"/>
  <p:tag name="KSO_WM_SLIDE_BK_DARK_LIGHT" val="2"/>
  <p:tag name="KSO_WM_SLIDE_BACKGROUND_TYPE" val="leftRight"/>
  <p:tag name="KSO_WM_SLIDE_SUPPORT_FEATURE_TYPE" val="3"/>
  <p:tag name="KSO_WM_TEMPLATE_ASSEMBLE_XID" val="5f9fcded58547e52881a365a"/>
  <p:tag name="KSO_WM_TEMPLATE_ASSEMBLE_GROUPID" val="5f9fcded58547e52881a365a"/>
  <p:tag name="KSO_WM_SLIDE_LAYOUT_INFO" val="{&quot;direction&quot;:1,&quot;id&quot;:&quot;2020-11-02T17:14:27&quot;,&quot;maxSize&quot;:{&quot;size1&quot;:46.200000000000003},&quot;minSize&quot;:{&quot;size1&quot;:39.899999999999999},&quot;normalSize&quot;:{&quot;size1&quot;:42.899999999999999},&quot;subLayout&quot;:[{&quot;backgroundInfo&quot;:[{&quot;bottom&quot;:0,&quot;bottomAbs&quot;:false,&quot;left&quot;:0,&quot;leftAbs&quot;:false,&quot;right&quot;:0.12517600000000001,&quot;rightAbs&quot;:false,&quot;top&quot;:0,&quot;topAbs&quot;:false,&quot;type&quot;:&quot;leftRight&quot;}],&quot;id&quot;:&quot;2020-11-02T17:14:27&quot;,&quot;maxSize&quot;:{&quot;size1&quot;:46.699664754421384},&quot;minSize&quot;:{&quot;size1&quot;:24.39966475442138},&quot;normalSize&quot;:{&quot;size1&quot;:27.796004795249601},&quot;subLayout&quot;:[{&quot;id&quot;:&quot;2020-11-02T17:14:27&quot;,&quot;margin&quot;:{&quot;bottom&quot;:0.026000002399086952,&quot;left&quot;:1.2699999809265137,&quot;right&quot;:2.9289999008178711,&quot;top&quot;:2.5399999618530273},&quot;type&quot;:0},{&quot;id&quot;:&quot;2020-11-02T17:14:27&quot;,&quot;margin&quot;:{&quot;bottom&quot;:2.5399999618530273,&quot;left&quot;:1.2699999809265137,&quot;right&quot;:2.9289999008178711,&quot;top&quot;:0.81999999284744263},&quot;type&quot;:0}],&quot;type&quot;:0},{&quot;id&quot;:&quot;2020-11-02T17:14:27&quot;,&quot;margin&quot;:{&quot;bottom&quot;:1.6929999589920044,&quot;left&quot;:0.026000002399086952,&quot;right&quot;:1.6929999589920044,&quot;top&quot;:1.6929999589920044},&quot;type&quot;:0}],&quot;type&quot;:0}"/>
  <p:tag name="KSO_WM_CHIP_DECFILLPROP" val="[]"/>
  <p:tag name="KSO_WM_SLIDE_CAN_ADD_NAVIGATION" val="1"/>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833_1*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833"/>
  <p:tag name="KSO_WM_UNIT_VALUE" val="450"/>
  <p:tag name="KSO_WM_TEMPLATE_ASSEMBLE_XID" val="5f9fcded58547e52881a365a"/>
  <p:tag name="KSO_WM_TEMPLATE_ASSEMBLE_GROUPID" val="5f9fcded58547e52881a365a"/>
</p:tagLst>
</file>

<file path=ppt/tags/tag52.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3"/>
  <p:tag name="KSO_WM_UNIT_HIGHLIGHT" val="0"/>
  <p:tag name="KSO_WM_UNIT_COMPATIBLE" val="0"/>
  <p:tag name="KSO_WM_UNIT_DIAGRAM_ISNUMVISUAL" val="0"/>
  <p:tag name="KSO_WM_UNIT_DIAGRAM_ISREFERUNIT" val="0"/>
  <p:tag name="KSO_WM_UNIT_TYPE" val="i"/>
  <p:tag name="KSO_WM_UNIT_INDEX" val="2"/>
  <p:tag name="KSO_WM_UNIT_ID" val="diagram20207833_1*i*2"/>
  <p:tag name="KSO_WM_TEMPLATE_CATEGORY" val="diagram"/>
  <p:tag name="KSO_WM_TEMPLATE_INDEX" val="20207833"/>
  <p:tag name="KSO_WM_UNIT_LAYERLEVEL" val="1"/>
  <p:tag name="KSO_WM_TAG_VERSION" val="1.0"/>
  <p:tag name="KSO_WM_BEAUTIFY_FLAG" val="#wm#"/>
  <p:tag name="KSO_WM_UNIT_DEC_AREA_ID" val="df12c2e0598648b281bf4a261527de18"/>
  <p:tag name="KSO_WM_UNIT_DECORATE_INFO" val="{&quot;DecorateInfoH&quot;:{&quot;IsAbs&quot;:true},&quot;DecorateInfoW&quot;:{&quot;IsAbs&quot;:false},&quot;DecorateInfoX&quot;:{&quot;IsAbs&quot;:true,&quot;Pos&quot;:1},&quot;DecorateInfoY&quot;:{&quot;IsAbs&quot;:true,&quot;Pos&quot;:1},&quot;ReferentInfo&quot;:{&quot;Id&quot;:&quot;3fddd71e913548efbaa4be0327ed2566;fef3f27093624c9eab541e50b3310428&quot;,&quot;X&quot;:{&quot;Pos&quot;:1},&quot;Y&quot;:{&quot;Pos&quot;:1}},&quot;whChangeMode&quot;:0}"/>
  <p:tag name="KSO_WM_CHIP_GROUPID" val="5eecb46ca758c1ec0b708a66"/>
  <p:tag name="KSO_WM_CHIP_XID" val="5eecb46ca758c1ec0b708a67"/>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450"/>
  <p:tag name="KSO_WM_TEMPLATE_ASSEMBLE_XID" val="5f9fcded58547e52881a365a"/>
  <p:tag name="KSO_WM_TEMPLATE_ASSEMBLE_GROUPID" val="5f9fcded58547e52881a365a"/>
</p:tagLst>
</file>

<file path=ppt/tags/tag53.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UNIT_TYPE" val="a"/>
  <p:tag name="KSO_WM_UNIT_INDEX" val="1"/>
  <p:tag name="KSO_WM_UNIT_ID" val="diagram20207833_1*a*1"/>
  <p:tag name="KSO_WM_TEMPLATE_CATEGORY" val="diagram"/>
  <p:tag name="KSO_WM_TEMPLATE_INDEX" val="20207833"/>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3fddd71e913548efbaa4be0327ed2566"/>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5679146610ec406db079ec6cccd87bb0"/>
  <p:tag name="KSO_WM_UNIT_TEXT_FILL_FORE_SCHEMECOLOR_INDEX_BRIGHTNESS" val="0"/>
  <p:tag name="KSO_WM_UNIT_TEXT_FILL_FORE_SCHEMECOLOR_INDEX" val="13"/>
  <p:tag name="KSO_WM_UNIT_TEXT_FILL_TYPE" val="1"/>
  <p:tag name="KSO_WM_TEMPLATE_ASSEMBLE_XID" val="5f9fcded58547e52881a365a"/>
  <p:tag name="KSO_WM_TEMPLATE_ASSEMBLE_GROUPID" val="5f9fcded58547e52881a365a"/>
</p:tagLst>
</file>

<file path=ppt/tags/tag54.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833_1*f*1"/>
  <p:tag name="KSO_WM_TEMPLATE_CATEGORY" val="diagram"/>
  <p:tag name="KSO_WM_TEMPLATE_INDEX" val="20207833"/>
  <p:tag name="KSO_WM_UNIT_LAYERLEVEL" val="1"/>
  <p:tag name="KSO_WM_TAG_VERSION" val="1.0"/>
  <p:tag name="KSO_WM_BEAUTIFY_FLAG" val="#wm#"/>
  <p:tag name="KSO_WM_UNIT_DEFAULT_FONT" val="14;20;2"/>
  <p:tag name="KSO_WM_UNIT_BLOCK" val="0"/>
  <p:tag name="KSO_WM_UNIT_VALUE" val="78"/>
  <p:tag name="KSO_WM_UNIT_SHOW_EDIT_AREA_INDICATION" val="1"/>
  <p:tag name="KSO_WM_CHIP_GROUPID" val="5e6b05596848fb12bee65ac8"/>
  <p:tag name="KSO_WM_CHIP_XID" val="5e6b05596848fb12bee65aca"/>
  <p:tag name="KSO_WM_UNIT_DEC_AREA_ID" val="fef3f27093624c9eab541e50b3310428"/>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30fe0fc421924abcb559c2c6ed4f4912"/>
  <p:tag name="KSO_WM_UNIT_TEXT_FILL_FORE_SCHEMECOLOR_INDEX_BRIGHTNESS" val="0.25"/>
  <p:tag name="KSO_WM_UNIT_TEXT_FILL_FORE_SCHEMECOLOR_INDEX" val="13"/>
  <p:tag name="KSO_WM_UNIT_TEXT_FILL_TYPE" val="1"/>
  <p:tag name="KSO_WM_TEMPLATE_ASSEMBLE_XID" val="5f9fcded58547e52881a365a"/>
  <p:tag name="KSO_WM_TEMPLATE_ASSEMBLE_GROUPID" val="5f9fcded58547e52881a365a"/>
  <p:tag name="KSO_WM_UNIT_SMARTLAYOUT_COMPRESS_INFO" val="{&#10;    &quot;id&quot;: &quot;2020-11-02T17:14:27&quot;,&#10;    &quot;max&quot;: 11.550157480314965,&#10;    &quot;parentMax&quot;: {&#10;        &quot;max&quot;: 1.9997637795275978&#10;    },&#10;    &quot;topChanged&quot;: 0&#10;}&#10;"/>
</p:tagLst>
</file>

<file path=ppt/tags/tag55.xml><?xml version="1.0" encoding="utf-8"?>
<p:tagLst xmlns:a="http://schemas.openxmlformats.org/drawingml/2006/main" xmlns:r="http://schemas.openxmlformats.org/officeDocument/2006/relationships" xmlns:p="http://schemas.openxmlformats.org/presentationml/2006/main">
  <p:tag name="KSO_WM_UNIT_VALUE" val="1396*1861"/>
  <p:tag name="KSO_WM_UNIT_HIGHLIGHT" val="0"/>
  <p:tag name="KSO_WM_UNIT_COMPATIBLE" val="0"/>
  <p:tag name="KSO_WM_UNIT_DIAGRAM_ISNUMVISUAL" val="0"/>
  <p:tag name="KSO_WM_UNIT_DIAGRAM_ISREFERUNIT" val="0"/>
  <p:tag name="KSO_WM_UNIT_TYPE" val="d"/>
  <p:tag name="KSO_WM_UNIT_INDEX" val="1"/>
  <p:tag name="KSO_WM_UNIT_ID" val="diagram20207833_1*d*1"/>
  <p:tag name="KSO_WM_TEMPLATE_CATEGORY" val="diagram"/>
  <p:tag name="KSO_WM_TEMPLATE_INDEX" val="20207833"/>
  <p:tag name="KSO_WM_UNIT_LAYERLEVEL" val="1"/>
  <p:tag name="KSO_WM_TAG_VERSION" val="1.0"/>
  <p:tag name="KSO_WM_BEAUTIFY_FLAG" val="#wm#"/>
  <p:tag name="KSO_WM_CHIP_GROUPID" val="5e7310da9a230a26b9e88a19"/>
  <p:tag name="KSO_WM_CHIP_XID" val="5e7310da9a230a26b9e88a1a"/>
  <p:tag name="KSO_WM_UNIT_DEC_AREA_ID" val="71f3b594c24945438f8271bd95f332a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m&quot;,&quot;fill_mode&quot;:&quot;full&quot;,&quot;sacle_strategy&quot;:&quot;smart&quot;}"/>
  <p:tag name="KSO_WM_ASSEMBLE_CHIP_INDEX" val="3c620d2352154e9588ed085374f68e43"/>
  <p:tag name="KSO_WM_UNIT_PLACING_PICTURE" val="3c620d2352154e9588ed085374f68e43"/>
  <p:tag name="KSO_WM_UNIT_SUPPORT_UNIT_TYPE" val="[&quot;l&quot;,&quot;m&quot;,&quot;n&quot;,&quot;o&quot;,&quot;p&quot;,&quot;q&quot;,&quot;r&quot;,&quot;δ&quot;,&quot;ε&quot;,&quot;ζ&quot;,&quot;η&quot;,&quot;d&quot;,&quot;α&quot;,&quot;β&quot;,&quot;θ&quot;]"/>
  <p:tag name="KSO_WM_TEMPLATE_ASSEMBLE_XID" val="5f9fcded58547e52881a365a"/>
  <p:tag name="KSO_WM_TEMPLATE_ASSEMBLE_GROUPID" val="5f9fcded58547e52881a365a"/>
  <p:tag name="REFSHAPE" val="322436004"/>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07215"/>
  <p:tag name="KSO_WM_SLIDE_LAYOUT_INFO" val="{&quot;id&quot;:&quot;2020-09-16T23:36:02&quot;,&quot;maxSize&quot;:{&quot;size1&quot;:68.877734156008117},&quot;minSize&quot;:{&quot;size1&quot;:62.177734156008128},&quot;normalSize&quot;:{&quot;size1&quot;:62.177919341193302},&quot;subLayout&quot;:[{&quot;backgroundInfo&quot;:[{&quot;bottom&quot;:0,&quot;bottomAbs&quot;:false,&quot;left&quot;:0,&quot;leftAbs&quot;:false,&quot;right&quot;:0,&quot;rightAbs&quot;:false,&quot;top&quot;:0,&quot;topAbs&quot;:false,&quot;type&quot;:&quot;topBottom&quot;}],&quot;id&quot;:&quot;2020-09-16T23:36:02&quot;,&quot;margin&quot;:{&quot;bottom&quot;:1.2699999809265137,&quot;left&quot;:5.0799999237060547,&quot;right&quot;:5.0799999237060547,&quot;top&quot;:2.1170001029968262},&quot;type&quot;:0},{&quot;id&quot;:&quot;2020-09-16T23:36:02&quot;,&quot;margin&quot;:{&quot;bottom&quot;:1.2699999809265137,&quot;left&quot;:5.0799999237060547,&quot;right&quot;:5.0799999237060547,&quot;top&quot;:1.2699999809265137},&quot;type&quot;:0}],&quot;type&quot;:0}"/>
  <p:tag name="KSO_WM_SLIDE_BACKGROUND" val="[&quot;topBottom&quot;]"/>
  <p:tag name="KSO_WM_SLIDE_RATIO" val="1.777778"/>
  <p:tag name="KSO_WM_CHIP_INFOS" val="{&quot;layout_type&quot;:&quot;topbottom&quot;,&quot;layout_feature&quot;:1,&quot;tags&quot;:{&quot;style&quot;:[&quot;商务&quot;,&quot;简约&quot;,&quot;文艺清新&quot;,&quot;卡通&quot;,&quot;欧美风&quot;,&quot;黑板风&quot;,&quot;渐变风&quot;,&quot;党政风&quot;]},&quot;slide_type&quot;:[&quot;text&quot;],&quot;aspect_ratio&quot;:&quot;16:9&quot;,&quot;diagram&quot;:{&quot;type&quot;:[],&quot;direction&quot;:0,&quot;isSupportDecBetweenItems&quot;:false}}"/>
  <p:tag name="KSO_WM_CHIP_XID" val="5e9985656b953a2f5c83cffe"/>
  <p:tag name="KSO_WM_TEMPLATE_THUMBS_INDEX" val="1、4"/>
  <p:tag name="KSO_WM_SLIDE_ID" val="diagram2020721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80"/>
  <p:tag name="KSO_WM_SLIDE_POSITION" val="0*0"/>
  <p:tag name="KSO_WM_TAG_VERSION" val="1.0"/>
  <p:tag name="KSO_WM_SLIDE_LAYOUT" val="d_f"/>
  <p:tag name="KSO_WM_SLIDE_LAYOUT_CNT" val="1_1"/>
  <p:tag name="KSO_WM_CHIP_FILLPROP" val="[[{&quot;fill_id&quot;:&quot;40dc189b1358410aa1a01579f6c9744f&quot;,&quot;fill_align&quot;:&quot;cm&quot;,&quot;text_align&quot;:&quot;cm&quot;,&quot;text_direction&quot;:&quot;horizontal&quot;,&quot;chip_types&quot;:[&quot;picture&quot;,&quot;video&quot;]},{&quot;fill_id&quot;:&quot;cd52be5386cd4a78a2967541bd7959e1&quot;,&quot;fill_align&quot;:&quot;cm&quot;,&quot;text_align&quot;:&quot;cm&quot;,&quot;text_direction&quot;:&quot;horizontal&quot;,&quot;chip_types&quot;:[&quot;text&quot;,&quot;header&quot;]}]]"/>
  <p:tag name="KSO_WM_CHIP_GROUPID" val="5e9d774fdc741d3f2d9ea593"/>
  <p:tag name="KSO_WM_SLIDE_BK_DARK_LIGHT" val="2"/>
  <p:tag name="KSO_WM_SLIDE_BACKGROUND_TYPE" val="topBottom"/>
  <p:tag name="KSO_WM_SLIDE_SUPPORT_FEATURE_TYPE" val="0"/>
  <p:tag name="KSO_WM_TEMPLATE_ASSEMBLE_XID" val="5f6230e23b8f58ab2f1d70c4"/>
  <p:tag name="KSO_WM_TEMPLATE_ASSEMBLE_GROUPID" val="5f6230e23b8f58ab2f1d70c4"/>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215_1*i*1"/>
  <p:tag name="KSO_WM_UNIT_LAYERLEVEL" val="1"/>
  <p:tag name="KSO_WM_TAG_VERSION" val="1.0"/>
  <p:tag name="KSO_WM_BEAUTIFY_FLAG" val="#wm#"/>
  <p:tag name="KSO_WM_UNIT_TYPE" val="i"/>
  <p:tag name="KSO_WM_UNIT_INDEX" val="1"/>
  <p:tag name="KSO_WM_UNIT_SUBTYPE" val="h"/>
  <p:tag name="KSO_WM_SLIDE_BACKGROUND_TYPE" val="topBottom"/>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215"/>
  <p:tag name="KSO_WM_UNIT_VALUE" val="954"/>
  <p:tag name="KSO_WM_TEMPLATE_ASSEMBLE_XID" val="5f6230e23b8f58ab2f1d70c4"/>
  <p:tag name="KSO_WM_TEMPLATE_ASSEMBLE_GROUPID" val="5f6230e23b8f58ab2f1d70c4"/>
</p:tagLst>
</file>

<file path=ppt/tags/tag58.xml><?xml version="1.0" encoding="utf-8"?>
<p:tagLst xmlns:a="http://schemas.openxmlformats.org/drawingml/2006/main" xmlns:r="http://schemas.openxmlformats.org/officeDocument/2006/relationships" xmlns:p="http://schemas.openxmlformats.org/presentationml/2006/main">
  <p:tag name="KSO_WM_UNIT_VALUE" val="1015*2030"/>
  <p:tag name="KSO_WM_UNIT_HIGHLIGHT" val="0"/>
  <p:tag name="KSO_WM_UNIT_COMPATIBLE" val="0"/>
  <p:tag name="KSO_WM_UNIT_DIAGRAM_ISNUMVISUAL" val="0"/>
  <p:tag name="KSO_WM_UNIT_DIAGRAM_ISREFERUNIT" val="0"/>
  <p:tag name="KSO_WM_UNIT_TYPE" val="d"/>
  <p:tag name="KSO_WM_UNIT_INDEX" val="1"/>
  <p:tag name="KSO_WM_UNIT_ID" val="diagram20207215_1*d*1"/>
  <p:tag name="KSO_WM_TEMPLATE_CATEGORY" val="diagram"/>
  <p:tag name="KSO_WM_TEMPLATE_INDEX" val="20207215"/>
  <p:tag name="KSO_WM_UNIT_LAYERLEVEL" val="1"/>
  <p:tag name="KSO_WM_TAG_VERSION" val="1.0"/>
  <p:tag name="KSO_WM_BEAUTIFY_FLAG" val="#wm#"/>
  <p:tag name="KSO_WM_CHIP_GROUPID" val="5e7310da9a230a26b9e88a19"/>
  <p:tag name="KSO_WM_CHIP_XID" val="5e7310da9a230a26b9e88a1a"/>
  <p:tag name="KSO_WM_CHIP_FILLAREA_FILL_RULE" val="{&quot;fill_align&quot;:&quot;cm&quot;,&quot;fill_mode&quot;:&quot;full&quot;}"/>
  <p:tag name="KSO_WM_UNIT_DEC_AREA_ID" val="cfdc6c89aff743f9bfc56354037839dd"/>
  <p:tag name="KSO_WM_ASSEMBLE_CHIP_INDEX" val="9f470f9263934544bc15adff3389b7d0"/>
  <p:tag name="KSO_WM_UNIT_PLACING_PICTURE" val="9f470f9263934544bc15adff3389b7d0"/>
  <p:tag name="KSO_WM_UNIT_SUPPORT_UNIT_TYPE" val="[&quot;d&quot;,&quot;θ&quot;]"/>
  <p:tag name="KSO_WM_TEMPLATE_ASSEMBLE_XID" val="5f6230e23b8f58ab2f1d70c4"/>
  <p:tag name="KSO_WM_TEMPLATE_ASSEMBLE_GROUPID" val="5f6230e23b8f58ab2f1d70c4"/>
  <p:tag name="REFSHAPE" val="1497944252"/>
</p:tagLst>
</file>

<file path=ppt/tags/tag59.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215_1*f*1"/>
  <p:tag name="KSO_WM_TEMPLATE_CATEGORY" val="diagram"/>
  <p:tag name="KSO_WM_TEMPLATE_INDEX" val="20207215"/>
  <p:tag name="KSO_WM_UNIT_LAYERLEVEL" val="1"/>
  <p:tag name="KSO_WM_TAG_VERSION" val="1.0"/>
  <p:tag name="KSO_WM_BEAUTIFY_FLAG" val="#wm#"/>
  <p:tag name="KSO_WM_UNIT_DEFAULT_FONT" val="14;20;2"/>
  <p:tag name="KSO_WM_UNIT_BLOCK" val="0"/>
  <p:tag name="KSO_WM_UNIT_VALUE" val="64"/>
  <p:tag name="KSO_WM_UNIT_SHOW_EDIT_AREA_INDICATION" val="1"/>
  <p:tag name="KSO_WM_CHIP_GROUPID" val="5e6b05596848fb12bee65ac8"/>
  <p:tag name="KSO_WM_CHIP_XID" val="5e6b05596848fb12bee65aca"/>
  <p:tag name="KSO_WM_CHIP_FILLAREA_FILL_RULE" val="{&quot;fill_align&quot;:&quot;cm&quot;,&quot;fill_mode&quot;:&quot;full&quot;}"/>
  <p:tag name="KSO_WM_UNIT_DEC_AREA_ID" val="087a847614c847c789043fb39b10d724"/>
  <p:tag name="KSO_WM_ASSEMBLE_CHIP_INDEX" val="fc11645f75cd4ff1a67dec9c1e12f85f"/>
  <p:tag name="KSO_WM_UNIT_TEXT_FILL_FORE_SCHEMECOLOR_INDEX_BRIGHTNESS" val="0.25"/>
  <p:tag name="KSO_WM_UNIT_TEXT_FILL_FORE_SCHEMECOLOR_INDEX" val="13"/>
  <p:tag name="KSO_WM_UNIT_TEXT_FILL_TYPE" val="1"/>
  <p:tag name="KSO_WM_TEMPLATE_ASSEMBLE_XID" val="5f6230e23b8f58ab2f1d70c4"/>
  <p:tag name="KSO_WM_TEMPLATE_ASSEMBLE_GROUPID" val="5f6230e23b8f58ab2f1d70c4"/>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SLIDE_BACKGROUND" val="[&quot;general&quot;,&quot;frame&quot;]"/>
  <p:tag name="KSO_WM_SLIDE_RATIO" val="1.777778"/>
  <p:tag name="KSO_WM_CHIP_INFOS" val="{&quot;layout_type&quot;:&quot;leftright&quot;,&quot;tags&quot;:{&quot;style&quot;:[&quot;商务&quot;,&quot;简约&quot;,&quot;文艺清新&quot;,&quot;中国风&quot;,&quot;卡通&quot;,&quot;欧美风&quot;,&quot;黑板风&quot;,&quot;渐变风&quot;,&quot;党政风&quot;]},&quot;slide_type&quot;:[&quot;text&quot;],&quot;aspect_ratio&quot;:&quot;16:9&quot;}"/>
  <p:tag name="KSO_WM_CHIP_FILLPROP" val="[[{&quot;fill_id&quot;:&quot;722accd572074b41a2d4cf8c733c9957&quot;,&quot;fill_align&quot;:&quot;lb&quot;,&quot;text_align&quot;:&quot;lb&quot;,&quot;text_direction&quot;:&quot;horizontal&quot;,&quot;chip_types&quot;:[&quot;header&quot;]},{&quot;fill_id&quot;:&quot;164c300f690d423ab1b6e3b65edb0bf9&quot;,&quot;fill_align&quot;:&quot;lt&quot;,&quot;text_align&quot;:&quot;lt&quot;,&quot;text_direction&quot;:&quot;horizontal&quot;,&quot;chip_types&quot;:[&quot;text&quot;]},{&quot;fill_id&quot;:&quot;e836bed5e59843b5bc0179a1591ebf37&quot;,&quot;fill_align&quot;:&quot;cm&quot;,&quot;text_align&quot;:&quot;lm&quot;,&quot;text_direction&quot;:&quot;horizontal&quot;,&quot;chip_types&quot;:[&quot;diagram&quot;,&quot;pictext&quot;,&quot;picture&quot;,&quot;chart&quot;,&quot;table&quot;,&quot;video&quot;],&quot;support_features&quot;:[&quot;collage&quot;,&quot;carousel&quot;]}]]"/>
  <p:tag name="KSO_WM_SLIDE_ID" val="diagram20207374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16*396"/>
  <p:tag name="KSO_WM_SLIDE_POSITION" val="72*72"/>
  <p:tag name="KSO_WM_TAG_VERSION" val="1.0"/>
  <p:tag name="KSO_WM_BEAUTIFY_FLAG" val="#wm#"/>
  <p:tag name="KSO_WM_TEMPLATE_CATEGORY" val="diagram"/>
  <p:tag name="KSO_WM_TEMPLATE_INDEX" val="20207374"/>
  <p:tag name="KSO_WM_SLIDE_LAYOUT" val="a_d_f"/>
  <p:tag name="KSO_WM_SLIDE_LAYOUT_CNT" val="1_1_1"/>
  <p:tag name="KSO_WM_CHIP_XID" val="5ecf828b86bf8da9b67401d7"/>
  <p:tag name="KSO_WM_CHIP_GROUPID" val="5ed8c03fafe44fab1839c217"/>
  <p:tag name="KSO_WM_SLIDE_BK_DARK_LIGHT" val="2"/>
  <p:tag name="KSO_WM_SLIDE_BACKGROUND_TYPE" val="frame"/>
  <p:tag name="KSO_WM_SLIDE_SUPPORT_FEATURE_TYPE" val="3"/>
  <p:tag name="KSO_WM_TEMPLATE_ASSEMBLE_XID" val="5eecbaf6a758c1ec0b708b3a"/>
  <p:tag name="KSO_WM_TEMPLATE_ASSEMBLE_GROUPID" val="5eecbaf6a758c1ec0b708b3a"/>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direction&quot;:1,&quot;id&quot;:&quot;2020-06-19T21:18:51&quot;,&quot;maxSize&quot;:{&quot;size1&quot;:63.750238021214805},&quot;minSize&quot;:{&quot;size1&quot;:61.250238021214805},&quot;normalSize&quot;:{&quot;size1&quot;:61.250238021214805},&quot;subLayout&quot;:[{&quot;id&quot;:&quot;2020-06-19T21:18:51&quot;,&quot;margin&quot;:{&quot;bottom&quot;:2.5399999618530273,&quot;left&quot;:1.6929999589920044,&quot;right&quot;:0,&quot;top&quot;:2.5399999618530273},&quot;type&quot;:0},{&quot;id&quot;:&quot;2020-06-19T21:18:51&quot;,&quot;maxSize&quot;:{&quot;size1&quot;:48.264700119583694},&quot;minSize&quot;:{&quot;size1&quot;:30.464700119583693},&quot;normalSize&quot;:{&quot;size1&quot;:31.877400615355057},&quot;subLayout&quot;:[{&quot;id&quot;:&quot;2020-06-19T21:18:51&quot;,&quot;margin&quot;:{&quot;bottom&quot;:0.85000002384185791,&quot;left&quot;:1.2699999809265137,&quot;right&quot;:2.5399999618530273,&quot;top&quot;:2.5399999618530273},&quot;type&quot;:0},{&quot;id&quot;:&quot;2020-06-19T21:18:51&quot;,&quot;margin&quot;:{&quot;bottom&quot;:2.5399999618530273,&quot;left&quot;:1.2699999809265137,&quot;right&quot;:2.5399999618530273,&quot;top&quot;:0.026000002399086952},&quot;type&quot;:0}],&quot;type&quot;:0}],&quot;type&quot;:0}"/>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7374_1*i*1"/>
  <p:tag name="KSO_WM_UNIT_LAYERLEVEL" val="1"/>
  <p:tag name="KSO_WM_TAG_VERSION" val="1.0"/>
  <p:tag name="KSO_WM_BEAUTIFY_FLAG" val="#wm#"/>
  <p:tag name="KSO_WM_UNIT_SUBTYPE" val="h"/>
  <p:tag name="KSO_WM_SLIDE_BACKGROUND_TYPE" val="frame"/>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74"/>
  <p:tag name="KSO_WM_UNIT_VALUE" val="1150"/>
  <p:tag name="KSO_WM_TEMPLATE_ASSEMBLE_XID" val="5eecbaf6a758c1ec0b708b3a"/>
  <p:tag name="KSO_WM_TEMPLATE_ASSEMBLE_GROUPID" val="5eecbaf6a758c1ec0b708b3a"/>
</p:tagLst>
</file>

<file path=ppt/tags/tag62.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22"/>
  <p:tag name="KSO_WM_UNIT_HIGHLIGHT" val="0"/>
  <p:tag name="KSO_WM_UNIT_COMPATIBLE" val="0"/>
  <p:tag name="KSO_WM_UNIT_DIAGRAM_ISNUMVISUAL" val="0"/>
  <p:tag name="KSO_WM_UNIT_DIAGRAM_ISREFERUNIT" val="0"/>
  <p:tag name="KSO_WM_UNIT_TYPE" val="a"/>
  <p:tag name="KSO_WM_UNIT_INDEX" val="1"/>
  <p:tag name="KSO_WM_UNIT_ID" val="diagram20207374_1*a*1"/>
  <p:tag name="KSO_WM_TEMPLATE_CATEGORY" val="diagram"/>
  <p:tag name="KSO_WM_TEMPLATE_INDEX" val="20207374"/>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1044e4c4adcf484f8943940543270a8a"/>
  <p:tag name="KSO_WM_ASSEMBLE_CHIP_INDEX" val="a49d72e977f04eb481fe3f1564edd4a8"/>
  <p:tag name="KSO_WM_UNIT_TEXT_FILL_FORE_SCHEMECOLOR_INDEX_BRIGHTNESS" val="0"/>
  <p:tag name="KSO_WM_UNIT_TEXT_FILL_FORE_SCHEMECOLOR_INDEX" val="13"/>
  <p:tag name="KSO_WM_UNIT_TEXT_FILL_TYPE" val="1"/>
  <p:tag name="KSO_WM_TEMPLATE_ASSEMBLE_XID" val="5eecbaf6a758c1ec0b708b3a"/>
  <p:tag name="KSO_WM_TEMPLATE_ASSEMBLE_GROUPID" val="5eecbaf6a758c1ec0b708b3a"/>
  <p:tag name="KSO_WM_TAG_Front_Size" val=""/>
  <p:tag name="KSO_WM_TAG_Backgroup_Id" val=""/>
  <p:tag name="KSO_WM_TAG_Backgroup_Size" val=""/>
  <p:tag name="KSO_WM_TAG_Zoder_Position" val=""/>
  <p:tag name="KSO_WM_UNIT_SMARTLAYOUT_COMPRESS_INFO" val="{&#10;    &quot;id&quot;: &quot;2020-06-19T21:18:51&quot;,&#10;    &quot;max&quot;: 15.310629921259846,&#10;    &quot;parentMax&quot;: {&#10;        &quot;max&quot;: 7.6285826771653404&#10;    },&#10;    &quot;topChanged&quot;: 15.310629921259846&#10;}&#10;"/>
</p:tagLst>
</file>

<file path=ppt/tags/tag63.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74_1*f*1"/>
  <p:tag name="KSO_WM_TEMPLATE_CATEGORY" val="diagram"/>
  <p:tag name="KSO_WM_TEMPLATE_INDEX" val="20207374"/>
  <p:tag name="KSO_WM_UNIT_LAYERLEVEL" val="1"/>
  <p:tag name="KSO_WM_TAG_VERSION" val="1.0"/>
  <p:tag name="KSO_WM_BEAUTIFY_FLAG" val="#wm#"/>
  <p:tag name="KSO_WM_UNIT_DEFAULT_FONT" val="14;20;2"/>
  <p:tag name="KSO_WM_UNIT_BLOCK" val="0"/>
  <p:tag name="KSO_WM_UNIT_VALUE" val="105"/>
  <p:tag name="KSO_WM_UNIT_SHOW_EDIT_AREA_INDICATION" val="1"/>
  <p:tag name="KSO_WM_CHIP_GROUPID" val="5e6b05596848fb12bee65ac8"/>
  <p:tag name="KSO_WM_CHIP_XID" val="5e6b05596848fb12bee65aca"/>
  <p:tag name="KSO_WM_UNIT_DEC_AREA_ID" val="90ae62ed99f74a0c9577ab292078ad61"/>
  <p:tag name="KSO_WM_ASSEMBLE_CHIP_INDEX" val="ff14b575878444ebba64bb0857101e94"/>
  <p:tag name="KSO_WM_UNIT_TEXT_FILL_FORE_SCHEMECOLOR_INDEX_BRIGHTNESS" val="0.25"/>
  <p:tag name="KSO_WM_UNIT_TEXT_FILL_FORE_SCHEMECOLOR_INDEX" val="13"/>
  <p:tag name="KSO_WM_UNIT_TEXT_FILL_TYPE" val="1"/>
  <p:tag name="KSO_WM_TEMPLATE_ASSEMBLE_XID" val="5eecbaf6a758c1ec0b708b3a"/>
  <p:tag name="KSO_WM_TEMPLATE_ASSEMBLE_GROUPID" val="5eecbaf6a758c1ec0b708b3a"/>
  <p:tag name="KSO_WM_TAG_Front_Size" val=""/>
  <p:tag name="KSO_WM_TAG_Backgroup_Id" val=""/>
  <p:tag name="KSO_WM_TAG_Backgroup_Size" val=""/>
  <p:tag name="KSO_WM_TAG_Zoder_Position" val=""/>
</p:tagLst>
</file>

<file path=ppt/tags/tag64.xml><?xml version="1.0" encoding="utf-8"?>
<p:tagLst xmlns:a="http://schemas.openxmlformats.org/drawingml/2006/main" xmlns:r="http://schemas.openxmlformats.org/officeDocument/2006/relationships" xmlns:p="http://schemas.openxmlformats.org/presentationml/2006/main">
  <p:tag name="KSO_WM_SLIDE_BACKGROUND" val="[&quot;general&quot;,&quot;frame&quot;]"/>
  <p:tag name="KSO_WM_SLIDE_RATIO" val="1.777778"/>
  <p:tag name="KSO_WM_CHIP_INFOS" val="{&quot;layout_type&quot;:&quot;leftright&quot;,&quot;tags&quot;:{&quot;style&quot;:[&quot;商务&quot;,&quot;简约&quot;,&quot;文艺清新&quot;,&quot;中国风&quot;,&quot;卡通&quot;,&quot;欧美风&quot;,&quot;黑板风&quot;,&quot;渐变风&quot;,&quot;党政风&quot;]},&quot;slide_type&quot;:[&quot;text&quot;],&quot;aspect_ratio&quot;:&quot;16:9&quot;}"/>
  <p:tag name="KSO_WM_CHIP_FILLPROP" val="[[{&quot;fill_id&quot;:&quot;722accd572074b41a2d4cf8c733c9957&quot;,&quot;fill_align&quot;:&quot;lb&quot;,&quot;text_align&quot;:&quot;lb&quot;,&quot;text_direction&quot;:&quot;horizontal&quot;,&quot;chip_types&quot;:[&quot;header&quot;]},{&quot;fill_id&quot;:&quot;164c300f690d423ab1b6e3b65edb0bf9&quot;,&quot;fill_align&quot;:&quot;lt&quot;,&quot;text_align&quot;:&quot;lt&quot;,&quot;text_direction&quot;:&quot;horizontal&quot;,&quot;chip_types&quot;:[&quot;text&quot;]},{&quot;fill_id&quot;:&quot;e836bed5e59843b5bc0179a1591ebf37&quot;,&quot;fill_align&quot;:&quot;cm&quot;,&quot;text_align&quot;:&quot;lm&quot;,&quot;text_direction&quot;:&quot;horizontal&quot;,&quot;chip_types&quot;:[&quot;diagram&quot;,&quot;pictext&quot;,&quot;picture&quot;,&quot;chart&quot;,&quot;table&quot;,&quot;video&quot;],&quot;support_features&quot;:[&quot;collage&quot;,&quot;carousel&quot;]}]]"/>
  <p:tag name="KSO_WM_SLIDE_ID" val="diagram20194715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60*540"/>
  <p:tag name="KSO_WM_SLIDE_POSITION" val="0*0"/>
  <p:tag name="KSO_WM_TAG_VERSION" val="1.0"/>
  <p:tag name="KSO_WM_BEAUTIFY_FLAG" val="#wm#"/>
  <p:tag name="KSO_WM_TEMPLATE_CATEGORY" val="diagram"/>
  <p:tag name="KSO_WM_TEMPLATE_INDEX" val="20194715"/>
  <p:tag name="KSO_WM_SLIDE_LAYOUT" val="a_f"/>
  <p:tag name="KSO_WM_SLIDE_LAYOUT_CNT" val="1_1"/>
  <p:tag name="KSO_WM_CHIP_XID" val="5ecf828b86bf8da9b67401d7"/>
  <p:tag name="KSO_WM_CHIP_GROUPID" val="5ed8c03fafe44fab1839c217"/>
  <p:tag name="KSO_WM_SLIDE_BK_DARK_LIGHT" val="2"/>
  <p:tag name="KSO_WM_SLIDE_BACKGROUND_TYPE" val="frame"/>
  <p:tag name="KSO_WM_SLIDE_SUPPORT_FEATURE_TYPE" val="3"/>
  <p:tag name="KSO_WM_TEMPLATE_ASSEMBLE_XID" val="5eecbaf6a758c1ec0b708b3a"/>
  <p:tag name="KSO_WM_TEMPLATE_ASSEMBLE_GROUPID" val="5eecbaf6a758c1ec0b708b3a"/>
  <p:tag name="KSO_WM_SLIDE_COLORSCHEME_VERSION" val="3.2"/>
</p:tagLst>
</file>

<file path=ppt/tags/tag65.xml><?xml version="1.0" encoding="utf-8"?>
<p:tagLst xmlns:a="http://schemas.openxmlformats.org/drawingml/2006/main" xmlns:r="http://schemas.openxmlformats.org/officeDocument/2006/relationships" xmlns:p="http://schemas.openxmlformats.org/presentationml/2006/main">
  <p:tag name="KSO_WM_UNIT_LARGE_SHAPE" val="1"/>
  <p:tag name="KSO_WM_UNIT_HIGHLIGHT" val="0"/>
  <p:tag name="KSO_WM_UNIT_COMPATIBLE" val="0"/>
  <p:tag name="KSO_WM_UNIT_DIAGRAM_ISNUMVISUAL" val="0"/>
  <p:tag name="KSO_WM_UNIT_DIAGRAM_ISREFERUNIT" val="0"/>
  <p:tag name="KSO_WM_UNIT_TYPE" val="i"/>
  <p:tag name="KSO_WM_UNIT_INDEX" val="1"/>
  <p:tag name="KSO_WM_UNIT_ID" val="diagram20194715_1*i*1"/>
  <p:tag name="KSO_WM_TEMPLATE_CATEGORY" val="diagram"/>
  <p:tag name="KSO_WM_TEMPLATE_INDEX" val="20194715"/>
  <p:tag name="KSO_WM_UNIT_LAYERLEVEL" val="1"/>
  <p:tag name="KSO_WM_TAG_VERSION" val="1.0"/>
  <p:tag name="KSO_WM_BEAUTIFY_FLAG" val="#wm#"/>
  <p:tag name="KSO_WM_UNIT_COLOR_SCHEME_SHAPE_ID" val="30"/>
  <p:tag name="KSO_WM_UNIT_COLOR_SCHEME_PARENT_PAGE" val="0_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4715_1*i*4"/>
  <p:tag name="KSO_WM_TEMPLATE_CATEGORY" val="diagram"/>
  <p:tag name="KSO_WM_TEMPLATE_INDEX" val="20194715"/>
  <p:tag name="KSO_WM_UNIT_LAYERLEVEL" val="1"/>
  <p:tag name="KSO_WM_TAG_VERSION" val="1.0"/>
  <p:tag name="KSO_WM_BEAUTIFY_FLAG" val="#wm#"/>
  <p:tag name="KSO_WM_UNIT_COLOR_SCHEME_SHAPE_ID" val="52"/>
  <p:tag name="KSO_WM_UNIT_COLOR_SCHEME_PARENT_PAGE" val="0_1"/>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4715_1*i*5"/>
  <p:tag name="KSO_WM_TEMPLATE_CATEGORY" val="diagram"/>
  <p:tag name="KSO_WM_TEMPLATE_INDEX" val="20194715"/>
  <p:tag name="KSO_WM_UNIT_LAYERLEVEL" val="1"/>
  <p:tag name="KSO_WM_TAG_VERSION" val="1.0"/>
  <p:tag name="KSO_WM_BEAUTIFY_FLAG" val="#wm#"/>
  <p:tag name="KSO_WM_UNIT_COLOR_SCHEME_SHAPE_ID" val="44"/>
  <p:tag name="KSO_WM_UNIT_COLOR_SCHEME_PARENT_PAGE" val="0_1"/>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4"/>
  <p:tag name="KSO_WM_UNIT_TEXT_FILL_TYPE" val="1"/>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4715_1*i*6"/>
  <p:tag name="KSO_WM_TEMPLATE_CATEGORY" val="diagram"/>
  <p:tag name="KSO_WM_TEMPLATE_INDEX" val="20194715"/>
  <p:tag name="KSO_WM_UNIT_LAYERLEVEL" val="1"/>
  <p:tag name="KSO_WM_TAG_VERSION" val="1.0"/>
  <p:tag name="KSO_WM_BEAUTIFY_FLAG" val="#wm#"/>
  <p:tag name="KSO_WM_UNIT_COLOR_SCHEME_SHAPE_ID" val="39"/>
  <p:tag name="KSO_WM_UNIT_COLOR_SCHEME_PARENT_PAGE" val="0_1"/>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4"/>
  <p:tag name="KSO_WM_UNIT_TEXT_FILL_TYPE" val="1"/>
</p:tagLst>
</file>

<file path=ppt/tags/tag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194715_1*i*7"/>
  <p:tag name="KSO_WM_TEMPLATE_CATEGORY" val="diagram"/>
  <p:tag name="KSO_WM_TEMPLATE_INDEX" val="20194715"/>
  <p:tag name="KSO_WM_UNIT_LAYERLEVEL" val="1"/>
  <p:tag name="KSO_WM_TAG_VERSION" val="1.0"/>
  <p:tag name="KSO_WM_BEAUTIFY_FLAG" val="#wm#"/>
  <p:tag name="KSO_WM_UNIT_COLOR_SCHEME_SHAPE_ID" val="47"/>
  <p:tag name="KSO_WM_UNIT_COLOR_SCHEME_PARENT_PAGE" val="0_1"/>
  <p:tag name="KSO_WM_UNIT_FILL_FORE_SCHEMECOLOR_INDEX_BRIGHTNESS" val="0.4"/>
  <p:tag name="KSO_WM_UNIT_FILL_FORE_SCHEMECOLOR_INDEX" val="6"/>
  <p:tag name="KSO_WM_UNIT_FILL_TYPE" val="1"/>
  <p:tag name="KSO_WM_UNIT_TEXT_FILL_FORE_SCHEMECOLOR_INDEX_BRIGHTNESS" val="0"/>
  <p:tag name="KSO_WM_UNIT_TEXT_FILL_FORE_SCHEMECOLOR_INDEX" val="14"/>
  <p:tag name="KSO_WM_UNIT_TEXT_FILL_TYPE" val="1"/>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194715_1*i*8"/>
  <p:tag name="KSO_WM_TEMPLATE_CATEGORY" val="diagram"/>
  <p:tag name="KSO_WM_TEMPLATE_INDEX" val="20194715"/>
  <p:tag name="KSO_WM_UNIT_LAYERLEVEL" val="1"/>
  <p:tag name="KSO_WM_TAG_VERSION" val="1.0"/>
  <p:tag name="KSO_WM_BEAUTIFY_FLAG" val="#wm#"/>
  <p:tag name="KSO_WM_UNIT_COLOR_SCHEME_SHAPE_ID" val="37"/>
  <p:tag name="KSO_WM_UNIT_COLOR_SCHEME_PARENT_PAGE" val="0_1"/>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194715_1*i*9"/>
  <p:tag name="KSO_WM_TEMPLATE_CATEGORY" val="diagram"/>
  <p:tag name="KSO_WM_TEMPLATE_INDEX" val="20194715"/>
  <p:tag name="KSO_WM_UNIT_LAYERLEVEL" val="1"/>
  <p:tag name="KSO_WM_TAG_VERSION" val="1.0"/>
  <p:tag name="KSO_WM_BEAUTIFY_FLAG" val="#wm#"/>
  <p:tag name="KSO_WM_UNIT_COLOR_SCHEME_SHAPE_ID" val="36"/>
  <p:tag name="KSO_WM_UNIT_COLOR_SCHEME_PARENT_PAGE" val="0_1"/>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4"/>
  <p:tag name="KSO_WM_UNIT_TEXT_FILL_TYPE" val="1"/>
</p:tagLst>
</file>

<file path=ppt/tags/tag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194715_1*i*10"/>
  <p:tag name="KSO_WM_TEMPLATE_CATEGORY" val="diagram"/>
  <p:tag name="KSO_WM_TEMPLATE_INDEX" val="20194715"/>
  <p:tag name="KSO_WM_UNIT_LAYERLEVEL" val="1"/>
  <p:tag name="KSO_WM_TAG_VERSION" val="1.0"/>
  <p:tag name="KSO_WM_BEAUTIFY_FLAG" val="#wm#"/>
  <p:tag name="KSO_WM_UNIT_COLOR_SCHEME_SHAPE_ID" val="27"/>
  <p:tag name="KSO_WM_UNIT_COLOR_SCHEME_PARENT_PAGE" val="0_1"/>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194715_1*i*14"/>
  <p:tag name="KSO_WM_TEMPLATE_CATEGORY" val="diagram"/>
  <p:tag name="KSO_WM_TEMPLATE_INDEX" val="20194715"/>
  <p:tag name="KSO_WM_UNIT_LAYERLEVEL" val="1"/>
  <p:tag name="KSO_WM_TAG_VERSION" val="1.0"/>
  <p:tag name="KSO_WM_BEAUTIFY_FLAG" val="#wm#"/>
  <p:tag name="KSO_WM_UNIT_COLOR_SCHEME_SHAPE_ID" val="45"/>
  <p:tag name="KSO_WM_UNIT_COLOR_SCHEME_PARENT_PAGE" val="0_1"/>
  <p:tag name="KSO_WM_UNIT_FILL_FORE_SCHEMECOLOR_INDEX_BRIGHTNESS" val="0.4"/>
  <p:tag name="KSO_WM_UNIT_FILL_FORE_SCHEMECOLOR_INDEX" val="6"/>
  <p:tag name="KSO_WM_UNIT_FILL_TYPE" val="1"/>
  <p:tag name="KSO_WM_UNIT_TEXT_FILL_FORE_SCHEMECOLOR_INDEX_BRIGHTNESS" val="0"/>
  <p:tag name="KSO_WM_UNIT_TEXT_FILL_FORE_SCHEMECOLOR_INDEX" val="14"/>
  <p:tag name="KSO_WM_UNIT_TEXT_FILL_TYPE" val="1"/>
</p:tagLst>
</file>

<file path=ppt/tags/tag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194715_1*i*13"/>
  <p:tag name="KSO_WM_TEMPLATE_CATEGORY" val="diagram"/>
  <p:tag name="KSO_WM_TEMPLATE_INDEX" val="20194715"/>
  <p:tag name="KSO_WM_UNIT_LAYERLEVEL" val="1"/>
  <p:tag name="KSO_WM_TAG_VERSION" val="1.0"/>
  <p:tag name="KSO_WM_BEAUTIFY_FLAG" val="#wm#"/>
  <p:tag name="KSO_WM_UNIT_COLOR_SCHEME_SHAPE_ID" val="46"/>
  <p:tag name="KSO_WM_UNIT_COLOR_SCHEME_PARENT_PAGE" val="0_1"/>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15_1*i*2"/>
  <p:tag name="KSO_WM_TEMPLATE_CATEGORY" val="diagram"/>
  <p:tag name="KSO_WM_TEMPLATE_INDEX" val="20194715"/>
  <p:tag name="KSO_WM_UNIT_LAYERLEVEL" val="1"/>
  <p:tag name="KSO_WM_TAG_VERSION" val="1.0"/>
  <p:tag name="KSO_WM_BEAUTIFY_FLAG" val="#wm#"/>
  <p:tag name="KSO_WM_UNIT_COLOR_SCHEME_SHAPE_ID" val="48"/>
  <p:tag name="KSO_WM_UNIT_COLOR_SCHEME_PARENT_PAGE" val="0_1"/>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4715_1*i*3"/>
  <p:tag name="KSO_WM_TEMPLATE_CATEGORY" val="diagram"/>
  <p:tag name="KSO_WM_TEMPLATE_INDEX" val="20194715"/>
  <p:tag name="KSO_WM_UNIT_LAYERLEVEL" val="1"/>
  <p:tag name="KSO_WM_TAG_VERSION" val="1.0"/>
  <p:tag name="KSO_WM_BEAUTIFY_FLAG" val="#wm#"/>
  <p:tag name="KSO_WM_UNIT_COLOR_SCHEME_SHAPE_ID" val="51"/>
  <p:tag name="KSO_WM_UNIT_COLOR_SCHEME_PARENT_PAGE" val="0_1"/>
  <p:tag name="KSO_WM_UNIT_FILL_FORE_SCHEMECOLOR_INDEX_BRIGHTNESS" val="0.4"/>
  <p:tag name="KSO_WM_UNIT_FILL_FORE_SCHEMECOLOR_INDEX" val="6"/>
  <p:tag name="KSO_WM_UNIT_FILL_TYPE" val="1"/>
  <p:tag name="KSO_WM_UNIT_TEXT_FILL_FORE_SCHEMECOLOR_INDEX_BRIGHTNESS" val="0"/>
  <p:tag name="KSO_WM_UNIT_TEXT_FILL_FORE_SCHEMECOLOR_INDEX" val="14"/>
  <p:tag name="KSO_WM_UNIT_TEXT_FILL_TYPE" val="1"/>
</p:tagLst>
</file>

<file path=ppt/tags/tag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a"/>
  <p:tag name="KSO_WM_UNIT_INDEX" val="1"/>
  <p:tag name="KSO_WM_UNIT_ID" val="diagram20194715_1*a*1"/>
  <p:tag name="KSO_WM_TEMPLATE_CATEGORY" val="diagram"/>
  <p:tag name="KSO_WM_TEMPLATE_INDEX" val="20194715"/>
  <p:tag name="KSO_WM_UNIT_LAYERLEVEL" val="1"/>
  <p:tag name="KSO_WM_TAG_VERSION" val="1.0"/>
  <p:tag name="KSO_WM_BEAUTIFY_FLAG" val="#wm#"/>
  <p:tag name="KSO_WM_UNIT_ISCONTENTSTITLE" val="0"/>
  <p:tag name="KSO_WM_UNIT_ISNUMDGMTITLE" val="0"/>
  <p:tag name="KSO_WM_UNIT_PRESET_TEXT" val="单击添加小标题："/>
  <p:tag name="KSO_WM_UNIT_NOCLEAR" val="0"/>
  <p:tag name="KSO_WM_UNIT_VALUE" val="17"/>
</p:tagLst>
</file>

<file path=ppt/tags/tag78.xml><?xml version="1.0" encoding="utf-8"?>
<p:tagLst xmlns:a="http://schemas.openxmlformats.org/drawingml/2006/main" xmlns:r="http://schemas.openxmlformats.org/officeDocument/2006/relationships" xmlns:p="http://schemas.openxmlformats.org/presentationml/2006/main">
  <p:tag name="KSO_WM_UNIT_TEXT_PART_ID_V2" val="d-2-2"/>
  <p:tag name="KSO_WM_UNIT_PRESET_TEXT" val="您可以点击此处添加正文,文字是您的核心提炼。&#10;请言简意赅的阐述您的观点，根据需要酌情增减。&#10;以便使观者可以准确的理解您所传达的完整信息。&#10;您的正文已经字字珠玑，但信息却错综复杂。"/>
  <p:tag name="KSO_WM_UNIT_NOCLEAR" val="1"/>
  <p:tag name="KSO_WM_UNIT_VALUE" val="234"/>
  <p:tag name="KSO_WM_UNIT_HIGHLIGHT" val="0"/>
  <p:tag name="KSO_WM_UNIT_COMPATIBLE" val="0"/>
  <p:tag name="KSO_WM_UNIT_DIAGRAM_ISNUMVISUAL" val="0"/>
  <p:tag name="KSO_WM_UNIT_DIAGRAM_ISREFERUNIT" val="0"/>
  <p:tag name="KSO_WM_UNIT_TYPE" val="f"/>
  <p:tag name="KSO_WM_UNIT_INDEX" val="1"/>
  <p:tag name="KSO_WM_UNIT_ID" val="diagram20194715_1*f*1"/>
  <p:tag name="KSO_WM_TEMPLATE_CATEGORY" val="diagram"/>
  <p:tag name="KSO_WM_TEMPLATE_INDEX" val="20194715"/>
  <p:tag name="KSO_WM_UNIT_LAYERLEVEL" val="1"/>
  <p:tag name="KSO_WM_TAG_VERSION" val="1.0"/>
  <p:tag name="KSO_WM_BEAUTIFY_FLAG" val="#wm#"/>
  <p:tag name="KSO_WM_UNIT_COLOR_SCHEME_SHAPE_ID" val="20"/>
  <p:tag name="KSO_WM_UNIT_COLOR_SCHEME_PARENT_PAGE" val="0_1"/>
  <p:tag name="KSO_WM_UNIT_SUBTYPE" val="a"/>
  <p:tag name="KSO_WM_UNIT_TEXT_FILL_FORE_SCHEMECOLOR_INDEX_BRIGHTNESS" val="0.15"/>
  <p:tag name="KSO_WM_UNIT_TEXT_FILL_FORE_SCHEMECOLOR_INDEX" val="13"/>
  <p:tag name="KSO_WM_UNIT_TEXT_FILL_TYPE" val="1"/>
</p:tagLst>
</file>

<file path=ppt/tags/tag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194715_1*i*11"/>
  <p:tag name="KSO_WM_TEMPLATE_CATEGORY" val="diagram"/>
  <p:tag name="KSO_WM_TEMPLATE_INDEX" val="20194715"/>
  <p:tag name="KSO_WM_UNIT_LAYERLEVEL" val="1"/>
  <p:tag name="KSO_WM_TAG_VERSION" val="1.0"/>
  <p:tag name="KSO_WM_BEAUTIFY_FLAG" val="#wm#"/>
  <p:tag name="KSO_WM_UNIT_COLOR_SCHEME_SHAPE_ID" val="28"/>
  <p:tag name="KSO_WM_UNIT_COLOR_SCHEME_PARENT_PAGE" val="0_1"/>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194715_1*i*12"/>
  <p:tag name="KSO_WM_TEMPLATE_CATEGORY" val="diagram"/>
  <p:tag name="KSO_WM_TEMPLATE_INDEX" val="20194715"/>
  <p:tag name="KSO_WM_UNIT_LAYERLEVEL" val="1"/>
  <p:tag name="KSO_WM_TAG_VERSION" val="1.0"/>
  <p:tag name="KSO_WM_BEAUTIFY_FLAG" val="#wm#"/>
  <p:tag name="KSO_WM_UNIT_COLOR_SCHEME_SHAPE_ID" val="29"/>
  <p:tag name="KSO_WM_UNIT_COLOR_SCHEME_PARENT_PAGE" val="0_1"/>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81.xml><?xml version="1.0" encoding="utf-8"?>
<p:tagLst xmlns:a="http://schemas.openxmlformats.org/drawingml/2006/main" xmlns:r="http://schemas.openxmlformats.org/officeDocument/2006/relationships" xmlns:p="http://schemas.openxmlformats.org/presentationml/2006/main">
  <p:tag name="KSO_WM_SLIDE_BACKGROUND" val="[&quot;general&quot;,&quot;frame&quot;,&quot;leftRight&quot;]"/>
  <p:tag name="KSO_WM_SLIDE_RATIO" val="1.777778"/>
  <p:tag name="KSO_WM_CHIP_INFOS" val="{&quot;layout_type&quot;:&quot;leftright&quot;,&quot;tags&quot;:{&quot;style&quot;:[&quot;商务&quot;,&quot;简约&quot;,&quot;文艺清新&quot;,&quot;中国风&quot;,&quot;卡通&quot;,&quot;欧美风&quot;,&quot;黑板风&quot;,&quot;渐变风&quot;,&quot;党政风&quot;]},&quot;slide_type&quot;:[&quot;text&quot;],&quot;aspect_ratio&quot;:&quot;16:9&quot;}"/>
  <p:tag name="KSO_WM_CHIP_FILLPROP" val="[[{&quot;fill_id&quot;:&quot;722accd572074b41a2d4cf8c733c9957&quot;,&quot;fill_align&quot;:&quot;lb&quot;,&quot;text_align&quot;:&quot;lb&quot;,&quot;text_direction&quot;:&quot;horizontal&quot;,&quot;chip_types&quot;:[&quot;header&quot;]},{&quot;fill_id&quot;:&quot;164c300f690d423ab1b6e3b65edb0bf9&quot;,&quot;fill_align&quot;:&quot;lt&quot;,&quot;text_align&quot;:&quot;lt&quot;,&quot;text_direction&quot;:&quot;horizontal&quot;,&quot;chip_types&quot;:[&quot;text&quot;]},{&quot;fill_id&quot;:&quot;e836bed5e59843b5bc0179a1591ebf37&quot;,&quot;fill_align&quot;:&quot;cm&quot;,&quot;text_align&quot;:&quot;lm&quot;,&quot;text_direction&quot;:&quot;horizontal&quot;,&quot;chip_types&quot;:[&quot;diagram&quot;,&quot;pictext&quot;,&quot;picture&quot;,&quot;chart&quot;,&quot;table&quot;,&quot;video&quot;],&quot;support_features&quot;:[&quot;collage&quot;,&quot;carousel&quot;]}]]"/>
  <p:tag name="KSO_WM_SLIDE_ID" val="diagram20202319_1"/>
  <p:tag name="KSO_WM_TEMPLATE_SUBCATEGORY" val="11"/>
  <p:tag name="KSO_WM_TEMPLATE_MASTER_TYPE" val="0"/>
  <p:tag name="KSO_WM_TEMPLATE_COLOR_TYPE" val="1"/>
  <p:tag name="KSO_WM_SLIDE_TYPE" val="text"/>
  <p:tag name="KSO_WM_SLIDE_SUBTYPE" val="picTxt"/>
  <p:tag name="KSO_WM_SLIDE_ITEM_CNT" val="0"/>
  <p:tag name="KSO_WM_SLIDE_INDEX" val="1"/>
  <p:tag name="KSO_WM_SLIDE_SIZE" val="915*539"/>
  <p:tag name="KSO_WM_SLIDE_POSITION" val="0*0"/>
  <p:tag name="KSO_WM_TAG_VERSION" val="1.0"/>
  <p:tag name="KSO_WM_BEAUTIFY_FLAG" val="#wm#"/>
  <p:tag name="KSO_WM_TEMPLATE_CATEGORY" val="diagram"/>
  <p:tag name="KSO_WM_TEMPLATE_INDEX" val="20202319"/>
  <p:tag name="KSO_WM_SLIDE_LAYOUT" val="a_d_f_i"/>
  <p:tag name="KSO_WM_SLIDE_LAYOUT_CNT" val="1_1_1_1"/>
  <p:tag name="KSO_WM_CHIP_XID" val="5ecf828b86bf8da9b67401d7"/>
  <p:tag name="KSO_WM_CHIP_GROUPID" val="5ed8c03fafe44fab1839c217"/>
  <p:tag name="KSO_WM_SLIDE_BK_DARK_LIGHT" val="2"/>
  <p:tag name="KSO_WM_SLIDE_BACKGROUND_TYPE" val="frame"/>
  <p:tag name="KSO_WM_SLIDE_SUPPORT_FEATURE_TYPE" val="3"/>
  <p:tag name="KSO_WM_TEMPLATE_ASSEMBLE_XID" val="5eecbaf6a758c1ec0b708b3a"/>
  <p:tag name="KSO_WM_TEMPLATE_ASSEMBLE_GROUPID" val="5eecbaf6a758c1ec0b708b3a"/>
  <p:tag name="KSO_WM_SLIDE_COLORSCHEME_VERSION" val="3.2"/>
  <p:tag name="KSO_WM_UNIT_SHOW_EDIT_AREA_INDICATION" val="1"/>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direction&quot;:1,&quot;id&quot;:&quot;2020-11-04T10:53:11&quot;,&quot;maxSize&quot;:{&quot;size1&quot;:50.100000000000001},&quot;minSize&quot;:{&quot;size1&quot;:50.100000000000001},&quot;normalSize&quot;:{&quot;size1&quot;:50.100000000000001},&quot;subLayout&quot;:[{&quot;backgroundInfo&quot;:[{&quot;bottom&quot;:0,&quot;bottomAbs&quot;:false,&quot;left&quot;:0,&quot;leftAbs&quot;:false,&quot;right&quot;:0,&quot;rightAbs&quot;:false,&quot;top&quot;:0,&quot;topAbs&quot;:false,&quot;type&quot;:&quot;leftRight&quot;}],&quot;horizontalAlign&quot;:0,&quot;id&quot;:&quot;2020-11-04T10:53:11&quot;,&quot;margin&quot;:{&quot;bottom&quot;:1.690000057220459,&quot;left&quot;:1.690000057220459,&quot;right&quot;:1.690000057220459,&quot;top&quot;:1.690000057220459},&quot;type&quot;:0,&quot;verticalAlign&quot;:1},{&quot;id&quot;:&quot;2020-11-04T10:53:11&quot;,&quot;margin&quot;:{&quot;bottom&quot;:3.559999942779541,&quot;left&quot;:4.5799999237060547,&quot;right&quot;:5.6599993705749512,&quot;top&quot;:3.5399999618530273},&quot;type&quot;:0}],&quot;type&quot;:0}"/>
  <p:tag name="KSO_WM_SLIDE_CAN_ADD_NAVIGATION" val="1"/>
</p:tagLst>
</file>

<file path=ppt/tags/tag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2319_1*i*2"/>
  <p:tag name="KSO_WM_TEMPLATE_CATEGORY" val="diagram"/>
  <p:tag name="KSO_WM_TEMPLATE_INDEX" val="20202319"/>
  <p:tag name="KSO_WM_UNIT_LAYERLEVEL" val="1"/>
  <p:tag name="KSO_WM_TAG_VERSION" val="1.0"/>
  <p:tag name="KSO_WM_BEAUTIFY_FLAG" val="#wm#"/>
  <p:tag name="KSO_WM_UNIT_BLOCK" val="0"/>
  <p:tag name="KSO_WM_UNIT_SM_LIMIT_TYPE" val="1"/>
  <p:tag name="KSO_WM_UNIT_FILL_FORE_SCHEMECOLOR_INDEX_BRIGHTNESS" val="-0.25"/>
  <p:tag name="KSO_WM_UNIT_FILL_FORE_SCHEMECOLOR_INDEX" val="14"/>
  <p:tag name="KSO_WM_UNIT_FILL_TYPE" val="1"/>
  <p:tag name="KSO_WM_UNIT_SHADOW_SCHEMECOLOR_INDEX_BRIGHTNESS" val="0"/>
  <p:tag name="KSO_WM_UNIT_SHADOW_SCHEMECOLOR_INDEX" val="13"/>
</p:tagLst>
</file>

<file path=ppt/tags/tag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2319_1*i*3"/>
  <p:tag name="KSO_WM_TEMPLATE_CATEGORY" val="diagram"/>
  <p:tag name="KSO_WM_TEMPLATE_INDEX" val="20202319"/>
  <p:tag name="KSO_WM_UNIT_LAYERLEVEL" val="1"/>
  <p:tag name="KSO_WM_TAG_VERSION" val="1.0"/>
  <p:tag name="KSO_WM_BEAUTIFY_FLAG" val="#wm#"/>
  <p:tag name="KSO_WM_UNIT_BLOCK" val="0"/>
  <p:tag name="KSO_WM_UNIT_SM_LIMIT_TYPE" val="1"/>
</p:tagLst>
</file>

<file path=ppt/tags/tag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2319_1*i*1"/>
  <p:tag name="KSO_WM_TEMPLATE_CATEGORY" val="diagram"/>
  <p:tag name="KSO_WM_TEMPLATE_INDEX" val="20202319"/>
  <p:tag name="KSO_WM_UNIT_LAYERLEVEL" val="1"/>
  <p:tag name="KSO_WM_TAG_VERSION" val="1.0"/>
  <p:tag name="KSO_WM_BEAUTIFY_FLAG" val="#wm#"/>
  <p:tag name="KSO_WM_UNIT_SUBTYPE" val="h"/>
  <p:tag name="KSO_WM_UNIT_BLOCK" val="0"/>
  <p:tag name="KSO_WM_UNIT_FILL_FORE_SCHEMECOLOR_INDEX_BRIGHTNESS" val="-0.15"/>
  <p:tag name="KSO_WM_UNIT_FILL_FORE_SCHEMECOLOR_INDEX" val="16"/>
  <p:tag name="KSO_WM_UNIT_FILL_BACK_SCHEMECOLOR_INDEX_BRIGHTNESS" val="0"/>
  <p:tag name="KSO_WM_UNIT_FILL_BACK_SCHEMECOLOR_INDEX" val="16"/>
  <p:tag name="KSO_WM_UNIT_FILL_TYPE" val="2"/>
</p:tagLst>
</file>

<file path=ppt/tags/tag85.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WPS/&#10;极墨产品部"/>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02319_1*a*1"/>
  <p:tag name="KSO_WM_TEMPLATE_CATEGORY" val="diagram"/>
  <p:tag name="KSO_WM_TEMPLATE_INDEX" val="20202319"/>
  <p:tag name="KSO_WM_UNIT_LAYERLEVEL" val="1"/>
  <p:tag name="KSO_WM_TAG_VERSION" val="1.0"/>
  <p:tag name="KSO_WM_BEAUTIFY_FLAG" val="#wm#"/>
  <p:tag name="KSO_WM_UNIT_SHOW_EDIT_AREA_INDICATION" val="1"/>
  <p:tag name="KSO_WM_UNIT_DEFAULT_FONT" val="32;36;4"/>
  <p:tag name="KSO_WM_UNIT_BLOCK" val="0"/>
  <p:tag name="KSO_WM_UNIT_SM_LIMIT_TYPE" val="1"/>
  <p:tag name="KSO_WM_UNIT_ISNUMDGMTITLE" val="0"/>
  <p:tag name="KSO_WM_UNIT_SMARTLAYOUT_COMPRESS_INFO" val="{&#10;    &quot;id&quot;: &quot;2020-11-04T10:53:11&quot;,&#10;    &quot;max&quot;: 2.2544881889763815,&#10;    &quot;topChanged&quot;: 1.0202718665222421&#10;}&#10;"/>
</p:tagLst>
</file>

<file path=ppt/tags/tag86.xml><?xml version="1.0" encoding="utf-8"?>
<p:tagLst xmlns:a="http://schemas.openxmlformats.org/drawingml/2006/main" xmlns:r="http://schemas.openxmlformats.org/officeDocument/2006/relationships" xmlns:p="http://schemas.openxmlformats.org/presentationml/2006/main">
  <p:tag name="KSO_WM_UNIT_PRESET_TEXT" val="我们是致力于研究AI智能创作PPT的一个团队;&#10;我们潜心钻研幻灯片的演示规律与创作思路，希望通过人工智能解放用户双手，不仅高效，而且精准。"/>
  <p:tag name="KSO_WM_UNIT_NOCLEAR" val="0"/>
  <p:tag name="KSO_WM_UNIT_VALUE" val="260"/>
  <p:tag name="KSO_WM_UNIT_HIGHLIGHT" val="0"/>
  <p:tag name="KSO_WM_UNIT_COMPATIBLE" val="0"/>
  <p:tag name="KSO_WM_UNIT_DIAGRAM_ISNUMVISUAL" val="0"/>
  <p:tag name="KSO_WM_UNIT_DIAGRAM_ISREFERUNIT" val="0"/>
  <p:tag name="KSO_WM_UNIT_TYPE" val="f"/>
  <p:tag name="KSO_WM_UNIT_INDEX" val="1"/>
  <p:tag name="KSO_WM_UNIT_ID" val="diagram20202319_1*f*1"/>
  <p:tag name="KSO_WM_TEMPLATE_CATEGORY" val="diagram"/>
  <p:tag name="KSO_WM_TEMPLATE_INDEX" val="20202319"/>
  <p:tag name="KSO_WM_UNIT_LAYERLEVEL" val="1"/>
  <p:tag name="KSO_WM_TAG_VERSION" val="1.0"/>
  <p:tag name="KSO_WM_BEAUTIFY_FLAG" val="#wm#"/>
  <p:tag name="KSO_WM_UNIT_SHOW_EDIT_AREA_INDICATION" val="1"/>
  <p:tag name="KSO_WM_UNIT_DEFAULT_FONT" val="14;16;2"/>
  <p:tag name="KSO_WM_UNIT_BLOCK" val="0"/>
  <p:tag name="KSO_WM_UNIT_SUBTYPE" val="a"/>
  <p:tag name="KSO_WM_UNIT_TEXT_FILL_FORE_SCHEMECOLOR_INDEX_BRIGHTNESS" val="0.35"/>
  <p:tag name="KSO_WM_UNIT_TEXT_FILL_FORE_SCHEMECOLOR_INDEX" val="13"/>
  <p:tag name="KSO_WM_UNIT_TEXT_FILL_TYPE" val="1"/>
</p:tagLst>
</file>

<file path=ppt/tags/tag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2319_1*i*5"/>
  <p:tag name="KSO_WM_TEMPLATE_CATEGORY" val="diagram"/>
  <p:tag name="KSO_WM_TEMPLATE_INDEX" val="20202319"/>
  <p:tag name="KSO_WM_UNIT_LAYERLEVEL" val="1"/>
  <p:tag name="KSO_WM_TAG_VERSION" val="1.0"/>
  <p:tag name="KSO_WM_BEAUTIFY_FLAG" val="#wm#"/>
  <p:tag name="KSO_WM_UNIT_TYPE" val="i"/>
  <p:tag name="KSO_WM_UNIT_INDEX" val="5"/>
  <p:tag name="KSO_WM_UNIT_BLOCK" val="0"/>
  <p:tag name="KSO_WM_UNIT_SM_LIMIT_TYPE" val="1"/>
</p:tagLst>
</file>

<file path=ppt/tags/tag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2319_1*i*4"/>
  <p:tag name="KSO_WM_TEMPLATE_CATEGORY" val="diagram"/>
  <p:tag name="KSO_WM_TEMPLATE_INDEX" val="20202319"/>
  <p:tag name="KSO_WM_UNIT_LAYERLEVEL" val="1"/>
  <p:tag name="KSO_WM_TAG_VERSION" val="1.0"/>
  <p:tag name="KSO_WM_BEAUTIFY_FLAG" val="#wm#"/>
  <p:tag name="KSO_WM_UNIT_BLOCK" val="0"/>
  <p:tag name="KSO_WM_UNIT_SM_LIMIT_TYPE" val="1"/>
  <p:tag name="KSO_WM_UNIT_TEXT_FILL_FORE_SCHEMECOLOR_INDEX_BRIGHTNESS" val="0"/>
  <p:tag name="KSO_WM_UNIT_TEXT_FILL_FORE_SCHEMECOLOR_INDEX" val="5"/>
  <p:tag name="KSO_WM_UNIT_TEXT_FILL_TYPE" val="1"/>
</p:tagLst>
</file>

<file path=ppt/tags/tag89.xml><?xml version="1.0" encoding="utf-8"?>
<p:tagLst xmlns:a="http://schemas.openxmlformats.org/drawingml/2006/main" xmlns:r="http://schemas.openxmlformats.org/officeDocument/2006/relationships" xmlns:p="http://schemas.openxmlformats.org/presentationml/2006/main">
  <p:tag name="KSO_WM_BEAUTIFY_FLAG" val="#wm#"/>
  <p:tag name="KSO_WM_UNIT_TYPE" val="d"/>
  <p:tag name="KSO_WM_UNIT_INDEX" val="1"/>
  <p:tag name="KSO_WM_UNIT_ID" val="diagram20202319_1*d*1"/>
  <p:tag name="KSO_WM_UNIT_PLACING_PICTURE_INFO" val="{&quot;full_picture&quot;:false,&quot;last_crop_picture&quot;:&quot;1-1&quot;,&quot;selected&quot;:&quot;1-1&quot;,&quot;spacing&quot;:1}"/>
  <p:tag name="KSO_WM_UNIT_VALUE" val="1194*668"/>
  <p:tag name="KSO_WM_UNIT_HIGHLIGHT" val="0"/>
  <p:tag name="KSO_WM_UNIT_COMPATIBLE" val="0"/>
  <p:tag name="KSO_WM_UNIT_DIAGRAM_ISNUMVISUAL" val="0"/>
  <p:tag name="KSO_WM_UNIT_DIAGRAM_ISREFERUNIT" val="0"/>
  <p:tag name="KSO_WM_TEMPLATE_CATEGORY" val="diagram"/>
  <p:tag name="KSO_WM_TEMPLATE_INDEX" val="20202319"/>
  <p:tag name="KSO_WM_UNIT_LAYERLEVEL" val="1"/>
  <p:tag name="KSO_WM_TAG_VERSION" val="1.0"/>
  <p:tag name="KSO_WM_UNIT_SUPPORT_UNIT_TYPE" val="[&quot;d&quot;]"/>
  <p:tag name="KSO_WM_UNIT_BLOCK" val="0"/>
  <p:tag name="REFSHAPE" val="1568447268"/>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2319_1*i*8"/>
  <p:tag name="KSO_WM_TEMPLATE_CATEGORY" val="diagram"/>
  <p:tag name="KSO_WM_TEMPLATE_INDEX" val="20202319"/>
  <p:tag name="KSO_WM_UNIT_LAYERLEVEL" val="1"/>
  <p:tag name="KSO_WM_TAG_VERSION" val="1.0"/>
  <p:tag name="KSO_WM_BEAUTIFY_FLAG" val="#wm#"/>
  <p:tag name="KSO_WM_UNIT_TYPE" val="i"/>
  <p:tag name="KSO_WM_UNIT_INDEX" val="8"/>
  <p:tag name="KSO_WM_UNIT_BLOCK" val="0"/>
  <p:tag name="KSO_WM_UNIT_SM_LIMIT_TYPE" val="1"/>
  <p:tag name="KSO_WM_UNIT_LINE_FORE_SCHEMECOLOR_INDEX_BRIGHTNESS" val="0"/>
  <p:tag name="KSO_WM_UNIT_LINE_FORE_SCHEMECOLOR_INDEX" val="5"/>
  <p:tag name="KSO_WM_UNIT_LINE_FILL_TYPE" val="2"/>
</p:tagLst>
</file>

<file path=ppt/tags/tag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2319_1*i*6"/>
  <p:tag name="KSO_WM_TEMPLATE_CATEGORY" val="diagram"/>
  <p:tag name="KSO_WM_TEMPLATE_INDEX" val="20202319"/>
  <p:tag name="KSO_WM_UNIT_LAYERLEVEL" val="1"/>
  <p:tag name="KSO_WM_TAG_VERSION" val="1.0"/>
  <p:tag name="KSO_WM_BEAUTIFY_FLAG" val="#wm#"/>
  <p:tag name="KSO_WM_UNIT_TYPE" val="i"/>
  <p:tag name="KSO_WM_UNIT_INDEX" val="6"/>
  <p:tag name="KSO_WM_UNIT_SM_LIMIT_TYPE" val="1"/>
  <p:tag name="KSO_WM_UNIT_LINE_FORE_SCHEMECOLOR_INDEX_BRIGHTNESS" val="0.35"/>
  <p:tag name="KSO_WM_UNIT_LINE_FORE_SCHEMECOLOR_INDEX" val="13"/>
  <p:tag name="KSO_WM_UNIT_LINE_FILL_TYPE" val="2"/>
</p:tagLst>
</file>

<file path=ppt/tags/tag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2319_1*i*7"/>
  <p:tag name="KSO_WM_TEMPLATE_CATEGORY" val="diagram"/>
  <p:tag name="KSO_WM_TEMPLATE_INDEX" val="20202319"/>
  <p:tag name="KSO_WM_UNIT_LAYERLEVEL" val="1"/>
  <p:tag name="KSO_WM_TAG_VERSION" val="1.0"/>
  <p:tag name="KSO_WM_BEAUTIFY_FLAG" val="#wm#"/>
  <p:tag name="KSO_WM_UNIT_TYPE" val="i"/>
  <p:tag name="KSO_WM_UNIT_INDEX" val="7"/>
  <p:tag name="KSO_WM_UNIT_SM_LIMIT_TYPE" val="1"/>
  <p:tag name="KSO_WM_UNIT_LINE_FORE_SCHEMECOLOR_INDEX_BRIGHTNESS" val="0.35"/>
  <p:tag name="KSO_WM_UNIT_LINE_FORE_SCHEMECOLOR_INDEX" val="13"/>
  <p:tag name="KSO_WM_UNIT_LINE_FILL_TYPE" val="2"/>
</p:tagLst>
</file>

<file path=ppt/tags/tag93.xml><?xml version="1.0" encoding="utf-8"?>
<p:tagLst xmlns:a="http://schemas.openxmlformats.org/drawingml/2006/main" xmlns:r="http://schemas.openxmlformats.org/officeDocument/2006/relationships" xmlns:p="http://schemas.openxmlformats.org/presentationml/2006/main">
  <p:tag name="KSO_WM_SLIDE_BACKGROUND" val="[&quot;general&quot;,&quot;frame&quot;]"/>
  <p:tag name="KSO_WM_SLIDE_RATIO" val="1.777778"/>
  <p:tag name="KSO_WM_CHIP_INFOS" val="{&quot;layout_type&quot;:&quot;leftright&quot;,&quot;tags&quot;:{&quot;style&quot;:[&quot;商务&quot;,&quot;简约&quot;,&quot;文艺清新&quot;,&quot;中国风&quot;,&quot;卡通&quot;,&quot;欧美风&quot;,&quot;黑板风&quot;,&quot;渐变风&quot;,&quot;党政风&quot;]},&quot;slide_type&quot;:[&quot;text&quot;],&quot;aspect_ratio&quot;:&quot;16:9&quot;}"/>
  <p:tag name="KSO_WM_CHIP_FILLPROP" val="[[{&quot;fill_id&quot;:&quot;722accd572074b41a2d4cf8c733c9957&quot;,&quot;fill_align&quot;:&quot;lb&quot;,&quot;text_align&quot;:&quot;lb&quot;,&quot;text_direction&quot;:&quot;horizontal&quot;,&quot;chip_types&quot;:[&quot;header&quot;]},{&quot;fill_id&quot;:&quot;164c300f690d423ab1b6e3b65edb0bf9&quot;,&quot;fill_align&quot;:&quot;lt&quot;,&quot;text_align&quot;:&quot;lt&quot;,&quot;text_direction&quot;:&quot;horizontal&quot;,&quot;chip_types&quot;:[&quot;text&quot;]},{&quot;fill_id&quot;:&quot;e836bed5e59843b5bc0179a1591ebf37&quot;,&quot;fill_align&quot;:&quot;cm&quot;,&quot;text_align&quot;:&quot;lm&quot;,&quot;text_direction&quot;:&quot;horizontal&quot;,&quot;chip_types&quot;:[&quot;diagram&quot;,&quot;pictext&quot;,&quot;picture&quot;,&quot;chart&quot;,&quot;table&quot;,&quot;video&quot;],&quot;support_features&quot;:[&quot;collage&quot;,&quot;carousel&quot;]}]]"/>
  <p:tag name="KSO_WM_SLIDE_ID" val="diagram20194715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60*540"/>
  <p:tag name="KSO_WM_SLIDE_POSITION" val="0*0"/>
  <p:tag name="KSO_WM_TAG_VERSION" val="1.0"/>
  <p:tag name="KSO_WM_BEAUTIFY_FLAG" val="#wm#"/>
  <p:tag name="KSO_WM_TEMPLATE_CATEGORY" val="diagram"/>
  <p:tag name="KSO_WM_TEMPLATE_INDEX" val="20194715"/>
  <p:tag name="KSO_WM_SLIDE_LAYOUT" val="a_f"/>
  <p:tag name="KSO_WM_SLIDE_LAYOUT_CNT" val="1_1"/>
  <p:tag name="KSO_WM_CHIP_XID" val="5ecf828b86bf8da9b67401d7"/>
  <p:tag name="KSO_WM_CHIP_GROUPID" val="5ed8c03fafe44fab1839c217"/>
  <p:tag name="KSO_WM_SLIDE_BK_DARK_LIGHT" val="2"/>
  <p:tag name="KSO_WM_SLIDE_BACKGROUND_TYPE" val="frame"/>
  <p:tag name="KSO_WM_SLIDE_SUPPORT_FEATURE_TYPE" val="3"/>
  <p:tag name="KSO_WM_TEMPLATE_ASSEMBLE_XID" val="5eecbaf6a758c1ec0b708b3a"/>
  <p:tag name="KSO_WM_TEMPLATE_ASSEMBLE_GROUPID" val="5eecbaf6a758c1ec0b708b3a"/>
  <p:tag name="KSO_WM_SLIDE_COLORSCHEME_VERSION" val="3.2"/>
</p:tagLst>
</file>

<file path=ppt/tags/tag94.xml><?xml version="1.0" encoding="utf-8"?>
<p:tagLst xmlns:a="http://schemas.openxmlformats.org/drawingml/2006/main" xmlns:r="http://schemas.openxmlformats.org/officeDocument/2006/relationships" xmlns:p="http://schemas.openxmlformats.org/presentationml/2006/main">
  <p:tag name="KSO_WM_UNIT_LARGE_SHAPE" val="1"/>
  <p:tag name="KSO_WM_UNIT_HIGHLIGHT" val="0"/>
  <p:tag name="KSO_WM_UNIT_COMPATIBLE" val="0"/>
  <p:tag name="KSO_WM_UNIT_DIAGRAM_ISNUMVISUAL" val="0"/>
  <p:tag name="KSO_WM_UNIT_DIAGRAM_ISREFERUNIT" val="0"/>
  <p:tag name="KSO_WM_UNIT_TYPE" val="i"/>
  <p:tag name="KSO_WM_UNIT_INDEX" val="1"/>
  <p:tag name="KSO_WM_UNIT_ID" val="diagram20194715_1*i*1"/>
  <p:tag name="KSO_WM_TEMPLATE_CATEGORY" val="diagram"/>
  <p:tag name="KSO_WM_TEMPLATE_INDEX" val="20194715"/>
  <p:tag name="KSO_WM_UNIT_LAYERLEVEL" val="1"/>
  <p:tag name="KSO_WM_TAG_VERSION" val="1.0"/>
  <p:tag name="KSO_WM_BEAUTIFY_FLAG" val="#wm#"/>
  <p:tag name="KSO_WM_UNIT_COLOR_SCHEME_SHAPE_ID" val="30"/>
  <p:tag name="KSO_WM_UNIT_COLOR_SCHEME_PARENT_PAGE" val="0_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4715_1*i*4"/>
  <p:tag name="KSO_WM_TEMPLATE_CATEGORY" val="diagram"/>
  <p:tag name="KSO_WM_TEMPLATE_INDEX" val="20194715"/>
  <p:tag name="KSO_WM_UNIT_LAYERLEVEL" val="1"/>
  <p:tag name="KSO_WM_TAG_VERSION" val="1.0"/>
  <p:tag name="KSO_WM_BEAUTIFY_FLAG" val="#wm#"/>
  <p:tag name="KSO_WM_UNIT_COLOR_SCHEME_SHAPE_ID" val="52"/>
  <p:tag name="KSO_WM_UNIT_COLOR_SCHEME_PARENT_PAGE" val="0_1"/>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4715_1*i*5"/>
  <p:tag name="KSO_WM_TEMPLATE_CATEGORY" val="diagram"/>
  <p:tag name="KSO_WM_TEMPLATE_INDEX" val="20194715"/>
  <p:tag name="KSO_WM_UNIT_LAYERLEVEL" val="1"/>
  <p:tag name="KSO_WM_TAG_VERSION" val="1.0"/>
  <p:tag name="KSO_WM_BEAUTIFY_FLAG" val="#wm#"/>
  <p:tag name="KSO_WM_UNIT_COLOR_SCHEME_SHAPE_ID" val="44"/>
  <p:tag name="KSO_WM_UNIT_COLOR_SCHEME_PARENT_PAGE" val="0_1"/>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4"/>
  <p:tag name="KSO_WM_UNIT_TEXT_FILL_TYPE" val="1"/>
</p:tagLst>
</file>

<file path=ppt/tags/tag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4715_1*i*6"/>
  <p:tag name="KSO_WM_TEMPLATE_CATEGORY" val="diagram"/>
  <p:tag name="KSO_WM_TEMPLATE_INDEX" val="20194715"/>
  <p:tag name="KSO_WM_UNIT_LAYERLEVEL" val="1"/>
  <p:tag name="KSO_WM_TAG_VERSION" val="1.0"/>
  <p:tag name="KSO_WM_BEAUTIFY_FLAG" val="#wm#"/>
  <p:tag name="KSO_WM_UNIT_COLOR_SCHEME_SHAPE_ID" val="39"/>
  <p:tag name="KSO_WM_UNIT_COLOR_SCHEME_PARENT_PAGE" val="0_1"/>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4"/>
  <p:tag name="KSO_WM_UNIT_TEXT_FILL_TYPE" val="1"/>
</p:tagLst>
</file>

<file path=ppt/tags/tag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194715_1*i*7"/>
  <p:tag name="KSO_WM_TEMPLATE_CATEGORY" val="diagram"/>
  <p:tag name="KSO_WM_TEMPLATE_INDEX" val="20194715"/>
  <p:tag name="KSO_WM_UNIT_LAYERLEVEL" val="1"/>
  <p:tag name="KSO_WM_TAG_VERSION" val="1.0"/>
  <p:tag name="KSO_WM_BEAUTIFY_FLAG" val="#wm#"/>
  <p:tag name="KSO_WM_UNIT_COLOR_SCHEME_SHAPE_ID" val="47"/>
  <p:tag name="KSO_WM_UNIT_COLOR_SCHEME_PARENT_PAGE" val="0_1"/>
  <p:tag name="KSO_WM_UNIT_FILL_FORE_SCHEMECOLOR_INDEX_BRIGHTNESS" val="0.4"/>
  <p:tag name="KSO_WM_UNIT_FILL_FORE_SCHEMECOLOR_INDEX" val="6"/>
  <p:tag name="KSO_WM_UNIT_FILL_TYPE" val="1"/>
  <p:tag name="KSO_WM_UNIT_TEXT_FILL_FORE_SCHEMECOLOR_INDEX_BRIGHTNESS" val="0"/>
  <p:tag name="KSO_WM_UNIT_TEXT_FILL_FORE_SCHEMECOLOR_INDEX" val="14"/>
  <p:tag name="KSO_WM_UNIT_TEXT_FILL_TYPE" val="1"/>
</p:tagLst>
</file>

<file path=ppt/tags/tag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194715_1*i*8"/>
  <p:tag name="KSO_WM_TEMPLATE_CATEGORY" val="diagram"/>
  <p:tag name="KSO_WM_TEMPLATE_INDEX" val="20194715"/>
  <p:tag name="KSO_WM_UNIT_LAYERLEVEL" val="1"/>
  <p:tag name="KSO_WM_TAG_VERSION" val="1.0"/>
  <p:tag name="KSO_WM_BEAUTIFY_FLAG" val="#wm#"/>
  <p:tag name="KSO_WM_UNIT_COLOR_SCHEME_SHAPE_ID" val="37"/>
  <p:tag name="KSO_WM_UNIT_COLOR_SCHEME_PARENT_PAGE" val="0_1"/>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heme/theme1.xml><?xml version="1.0" encoding="utf-8"?>
<a:theme xmlns:a="http://schemas.openxmlformats.org/drawingml/2006/main" name="千图网海量PPT模板www.58pic.com">
  <a:themeElements>
    <a:clrScheme name="LvyhTools保存的主题色-20170826-123122">
      <a:dk1>
        <a:srgbClr val="000000"/>
      </a:dk1>
      <a:lt1>
        <a:srgbClr val="FFFFFF"/>
      </a:lt1>
      <a:dk2>
        <a:srgbClr val="778495"/>
      </a:dk2>
      <a:lt2>
        <a:srgbClr val="F0F0F0"/>
      </a:lt2>
      <a:accent1>
        <a:srgbClr val="4B5050"/>
      </a:accent1>
      <a:accent2>
        <a:srgbClr val="F5AA19"/>
      </a:accent2>
      <a:accent3>
        <a:srgbClr val="4B5050"/>
      </a:accent3>
      <a:accent4>
        <a:srgbClr val="91969B"/>
      </a:accent4>
      <a:accent5>
        <a:srgbClr val="4B5050"/>
      </a:accent5>
      <a:accent6>
        <a:srgbClr val="91969B"/>
      </a:accent6>
      <a:hlink>
        <a:srgbClr val="4B5050"/>
      </a:hlink>
      <a:folHlink>
        <a:srgbClr val="BFBFBF"/>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1_千图网海量PPT模板www.58pic.com">
  <a:themeElements>
    <a:clrScheme name="LvyhTools保存的主题色-20170826-123122">
      <a:dk1>
        <a:srgbClr val="000000"/>
      </a:dk1>
      <a:lt1>
        <a:srgbClr val="FFFFFF"/>
      </a:lt1>
      <a:dk2>
        <a:srgbClr val="778495"/>
      </a:dk2>
      <a:lt2>
        <a:srgbClr val="F0F0F0"/>
      </a:lt2>
      <a:accent1>
        <a:srgbClr val="4B5050"/>
      </a:accent1>
      <a:accent2>
        <a:srgbClr val="F5AA19"/>
      </a:accent2>
      <a:accent3>
        <a:srgbClr val="4B5050"/>
      </a:accent3>
      <a:accent4>
        <a:srgbClr val="91969B"/>
      </a:accent4>
      <a:accent5>
        <a:srgbClr val="4B5050"/>
      </a:accent5>
      <a:accent6>
        <a:srgbClr val="91969B"/>
      </a:accent6>
      <a:hlink>
        <a:srgbClr val="4B5050"/>
      </a:hlink>
      <a:folHlink>
        <a:srgbClr val="BFBFBF"/>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2_千图网海量PPT模板www.58pic.com">
  <a:themeElements>
    <a:clrScheme name="LvyhTools保存的主题色-20170826-123122">
      <a:dk1>
        <a:srgbClr val="000000"/>
      </a:dk1>
      <a:lt1>
        <a:srgbClr val="FFFFFF"/>
      </a:lt1>
      <a:dk2>
        <a:srgbClr val="778495"/>
      </a:dk2>
      <a:lt2>
        <a:srgbClr val="F0F0F0"/>
      </a:lt2>
      <a:accent1>
        <a:srgbClr val="4B5050"/>
      </a:accent1>
      <a:accent2>
        <a:srgbClr val="F5AA19"/>
      </a:accent2>
      <a:accent3>
        <a:srgbClr val="4B5050"/>
      </a:accent3>
      <a:accent4>
        <a:srgbClr val="91969B"/>
      </a:accent4>
      <a:accent5>
        <a:srgbClr val="4B5050"/>
      </a:accent5>
      <a:accent6>
        <a:srgbClr val="91969B"/>
      </a:accent6>
      <a:hlink>
        <a:srgbClr val="4B5050"/>
      </a:hlink>
      <a:folHlink>
        <a:srgbClr val="BFBFBF"/>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Override1.xml><?xml version="1.0" encoding="utf-8"?>
<a:themeOverride xmlns:a="http://schemas.openxmlformats.org/drawingml/2006/main">
  <a:clrScheme name="LvyhTools保存的主题色-20170826-123122">
    <a:dk1>
      <a:srgbClr val="000000"/>
    </a:dk1>
    <a:lt1>
      <a:srgbClr val="FFFFFF"/>
    </a:lt1>
    <a:dk2>
      <a:srgbClr val="778495"/>
    </a:dk2>
    <a:lt2>
      <a:srgbClr val="F0F0F0"/>
    </a:lt2>
    <a:accent1>
      <a:srgbClr val="4B5050"/>
    </a:accent1>
    <a:accent2>
      <a:srgbClr val="F5AA19"/>
    </a:accent2>
    <a:accent3>
      <a:srgbClr val="4B5050"/>
    </a:accent3>
    <a:accent4>
      <a:srgbClr val="91969B"/>
    </a:accent4>
    <a:accent5>
      <a:srgbClr val="4B5050"/>
    </a:accent5>
    <a:accent6>
      <a:srgbClr val="91969B"/>
    </a:accent6>
    <a:hlink>
      <a:srgbClr val="4B5050"/>
    </a:hlink>
    <a:folHlink>
      <a:srgbClr val="BFBFBF"/>
    </a:folHlink>
  </a:clrScheme>
</a:themeOverride>
</file>

<file path=ppt/theme/themeOverride2.xml><?xml version="1.0" encoding="utf-8"?>
<a:themeOverride xmlns:a="http://schemas.openxmlformats.org/drawingml/2006/main">
  <a:clrScheme name="LvyhTools保存的主题色-20170826-123122">
    <a:dk1>
      <a:srgbClr val="000000"/>
    </a:dk1>
    <a:lt1>
      <a:srgbClr val="FFFFFF"/>
    </a:lt1>
    <a:dk2>
      <a:srgbClr val="778495"/>
    </a:dk2>
    <a:lt2>
      <a:srgbClr val="F0F0F0"/>
    </a:lt2>
    <a:accent1>
      <a:srgbClr val="4B5050"/>
    </a:accent1>
    <a:accent2>
      <a:srgbClr val="F5AA19"/>
    </a:accent2>
    <a:accent3>
      <a:srgbClr val="4B5050"/>
    </a:accent3>
    <a:accent4>
      <a:srgbClr val="91969B"/>
    </a:accent4>
    <a:accent5>
      <a:srgbClr val="4B5050"/>
    </a:accent5>
    <a:accent6>
      <a:srgbClr val="91969B"/>
    </a:accent6>
    <a:hlink>
      <a:srgbClr val="4B5050"/>
    </a:hlink>
    <a:folHlink>
      <a:srgbClr val="BFBFBF"/>
    </a:folHlink>
  </a:clrScheme>
</a:themeOverride>
</file>

<file path=docProps/app.xml><?xml version="1.0" encoding="utf-8"?>
<Properties xmlns="http://schemas.openxmlformats.org/officeDocument/2006/extended-properties" xmlns:vt="http://schemas.openxmlformats.org/officeDocument/2006/docPropsVTypes">
  <Template>QT-</Template>
  <TotalTime>29</TotalTime>
  <Words>3795</Words>
  <Application>Microsoft Office PowerPoint</Application>
  <PresentationFormat>自定义</PresentationFormat>
  <Paragraphs>218</Paragraphs>
  <Slides>53</Slides>
  <Notes>1</Notes>
  <HiddenSlides>0</HiddenSlides>
  <MMClips>0</MMClips>
  <ScaleCrop>false</ScaleCrop>
  <HeadingPairs>
    <vt:vector size="6" baseType="variant">
      <vt:variant>
        <vt:lpstr>已用的字体</vt:lpstr>
      </vt:variant>
      <vt:variant>
        <vt:i4>11</vt:i4>
      </vt:variant>
      <vt:variant>
        <vt:lpstr>主题</vt:lpstr>
      </vt:variant>
      <vt:variant>
        <vt:i4>3</vt:i4>
      </vt:variant>
      <vt:variant>
        <vt:lpstr>幻灯片标题</vt:lpstr>
      </vt:variant>
      <vt:variant>
        <vt:i4>53</vt:i4>
      </vt:variant>
    </vt:vector>
  </HeadingPairs>
  <TitlesOfParts>
    <vt:vector size="67" baseType="lpstr">
      <vt:lpstr>Arial</vt:lpstr>
      <vt:lpstr>宋体</vt:lpstr>
      <vt:lpstr>Wingdings</vt:lpstr>
      <vt:lpstr>WPS-Bullets</vt:lpstr>
      <vt:lpstr>等线</vt:lpstr>
      <vt:lpstr>思源黑体</vt:lpstr>
      <vt:lpstr>字魂105号-简雅黑</vt:lpstr>
      <vt:lpstr>Calibri</vt:lpstr>
      <vt:lpstr>微软雅黑</vt:lpstr>
      <vt:lpstr>微软雅黑 Light</vt:lpstr>
      <vt:lpstr>汉仪中宋简</vt:lpstr>
      <vt:lpstr>千图网海量PPT模板www.58pic.com</vt:lpstr>
      <vt:lpstr>1_千图网海量PPT模板www.58pic.com</vt:lpstr>
      <vt:lpstr>2_千图网海量PPT模板www.58pic.com</vt:lpstr>
      <vt:lpstr>PowerPoint 演示文稿</vt:lpstr>
      <vt:lpstr>PowerPoint 演示文稿</vt:lpstr>
      <vt:lpstr>单元五    楼梯</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一、踏步的踏面</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（一）底层楼梯平面图（图2-5-31）</vt:lpstr>
      <vt:lpstr>（二）标准层平面图（图2-5-32）</vt:lpstr>
      <vt:lpstr>（三）顶层楼梯平面图（图2-5-33）</vt:lpstr>
      <vt:lpstr>PowerPoint 演示文稿</vt:lpstr>
      <vt:lpstr>楼梯剖面图</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MC</dc:creator>
  <cp:keywords>千图网PPT模板</cp:keywords>
  <cp:lastModifiedBy>Windows 用户</cp:lastModifiedBy>
  <cp:revision>51</cp:revision>
  <dcterms:created xsi:type="dcterms:W3CDTF">2017-08-24T23:58:00Z</dcterms:created>
  <dcterms:modified xsi:type="dcterms:W3CDTF">2024-05-07T06:42:28Z</dcterms:modified>
  <cp:category>模板</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2052-11.3.0.9228</vt:lpwstr>
  </property>
</Properties>
</file>